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"/>
  </p:notesMasterIdLst>
  <p:handoutMasterIdLst>
    <p:handoutMasterId r:id="rId4"/>
  </p:handoutMasterIdLst>
  <p:sldIdLst>
    <p:sldId id="270" r:id="rId2"/>
  </p:sldIdLst>
  <p:sldSz cx="10287000" cy="18286413"/>
  <p:notesSz cx="6858000" cy="9144000"/>
  <p:defaultTextStyle>
    <a:defPPr>
      <a:defRPr lang="en-US"/>
    </a:defPPr>
    <a:lvl1pPr marL="0" algn="l" defTabSz="1632585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610" algn="l" defTabSz="1632585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585" algn="l" defTabSz="1632585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95" algn="l" defTabSz="1632585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805" algn="l" defTabSz="1632585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780" algn="l" defTabSz="1632585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390" algn="l" defTabSz="1632585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365" algn="l" defTabSz="1632585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0975" algn="l" defTabSz="1632585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49" userDrawn="1">
          <p15:clr>
            <a:srgbClr val="A4A3A4"/>
          </p15:clr>
        </p15:guide>
        <p15:guide id="2" pos="32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9">
          <p15:clr>
            <a:srgbClr val="A4A3A4"/>
          </p15:clr>
        </p15:guide>
        <p15:guide id="2" pos="21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3EA3F8"/>
    <a:srgbClr val="0F0634"/>
    <a:srgbClr val="06105A"/>
    <a:srgbClr val="000C68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>
        <p:scale>
          <a:sx n="25" d="100"/>
          <a:sy n="25" d="100"/>
        </p:scale>
        <p:origin x="2392" y="48"/>
      </p:cViewPr>
      <p:guideLst>
        <p:guide orient="horz" pos="9549"/>
        <p:guide pos="32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799"/>
        <p:guide pos="21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33536-0B1C-4113-81A9-88933E6B5E3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39D4A-42BD-4661-A34B-169B9D4948D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AB2DA-10AE-4BD6-BFC1-534DE09D66C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1ECDC-7530-4EA9-86FD-4E56342A475C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63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610" algn="l" defTabSz="163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585" algn="l" defTabSz="163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195" algn="l" defTabSz="163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805" algn="l" defTabSz="163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1780" algn="l" defTabSz="163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390" algn="l" defTabSz="163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365" algn="l" defTabSz="163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0975" algn="l" defTabSz="163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2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809142" y="4919105"/>
            <a:ext cx="3362165" cy="10624260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57404" y="5047107"/>
            <a:ext cx="5062498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57404" y="6199135"/>
            <a:ext cx="5062498" cy="3584087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658408" y="10807247"/>
            <a:ext cx="5062498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658408" y="11959275"/>
            <a:ext cx="5062498" cy="3584087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90" y="8951202"/>
            <a:ext cx="1457181" cy="384009"/>
          </a:xfrm>
          <a:prstGeom prst="rect">
            <a:avLst/>
          </a:prstGeom>
          <a:solidFill>
            <a:schemeClr val="bg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457270" y="8946896"/>
            <a:ext cx="1822861" cy="388315"/>
          </a:xfrm>
          <a:prstGeom prst="rect">
            <a:avLst/>
          </a:prstGeom>
          <a:solidFill>
            <a:schemeClr val="bg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3280131" y="8929049"/>
            <a:ext cx="1863369" cy="384009"/>
          </a:xfrm>
          <a:prstGeom prst="rect">
            <a:avLst/>
          </a:prstGeom>
          <a:solidFill>
            <a:schemeClr val="bg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143500" y="8929049"/>
            <a:ext cx="1822861" cy="406162"/>
          </a:xfrm>
          <a:prstGeom prst="rect">
            <a:avLst/>
          </a:prstGeom>
          <a:solidFill>
            <a:schemeClr val="bg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6966361" y="8929049"/>
            <a:ext cx="1822860" cy="384009"/>
          </a:xfrm>
          <a:prstGeom prst="rect">
            <a:avLst/>
          </a:prstGeom>
          <a:solidFill>
            <a:schemeClr val="bg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8789221" y="8951202"/>
            <a:ext cx="1497779" cy="384009"/>
          </a:xfrm>
          <a:prstGeom prst="rect">
            <a:avLst/>
          </a:prstGeom>
          <a:solidFill>
            <a:schemeClr val="bg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66094" y="11447262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66094" y="12471288"/>
            <a:ext cx="1756485" cy="3712092"/>
          </a:xfrm>
        </p:spPr>
        <p:txBody>
          <a:bodyPr anchor="t">
            <a:noAutofit/>
          </a:bodyPr>
          <a:lstStyle>
            <a:lvl1pPr algn="ctr">
              <a:defRPr sz="101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414823" y="11447262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2414823" y="12471288"/>
            <a:ext cx="1756485" cy="3712092"/>
          </a:xfrm>
        </p:spPr>
        <p:txBody>
          <a:bodyPr anchor="t">
            <a:noAutofit/>
          </a:bodyPr>
          <a:lstStyle>
            <a:lvl1pPr algn="ctr">
              <a:defRPr sz="101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4264658" y="11447262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264658" y="12471288"/>
            <a:ext cx="1756485" cy="3712092"/>
          </a:xfrm>
        </p:spPr>
        <p:txBody>
          <a:bodyPr anchor="t">
            <a:noAutofit/>
          </a:bodyPr>
          <a:lstStyle>
            <a:lvl1pPr algn="ctr">
              <a:defRPr sz="101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102159" y="11447262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102159" y="12471288"/>
            <a:ext cx="1756485" cy="3712092"/>
          </a:xfrm>
        </p:spPr>
        <p:txBody>
          <a:bodyPr anchor="t">
            <a:noAutofit/>
          </a:bodyPr>
          <a:lstStyle>
            <a:lvl1pPr algn="ctr">
              <a:defRPr sz="101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938553" y="11447264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938553" y="12471290"/>
            <a:ext cx="1756485" cy="3712092"/>
          </a:xfrm>
        </p:spPr>
        <p:txBody>
          <a:bodyPr anchor="t">
            <a:noAutofit/>
          </a:bodyPr>
          <a:lstStyle>
            <a:lvl1pPr algn="ctr">
              <a:defRPr sz="101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 useBgFill="1">
        <p:nvSpPr>
          <p:cNvPr id="40" name="円/楕円 39"/>
          <p:cNvSpPr/>
          <p:nvPr userDrawn="1"/>
        </p:nvSpPr>
        <p:spPr>
          <a:xfrm>
            <a:off x="809142" y="7095157"/>
            <a:ext cx="1296256" cy="4096100"/>
          </a:xfrm>
          <a:prstGeom prst="ellipse">
            <a:avLst/>
          </a:prstGeom>
          <a:ln w="98425" cmpd="thinThick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14811" y="8567568"/>
            <a:ext cx="1276918" cy="1151278"/>
          </a:xfrm>
        </p:spPr>
        <p:txBody>
          <a:bodyPr anchor="ctr">
            <a:noAutofit/>
          </a:bodyPr>
          <a:lstStyle>
            <a:lvl1pPr algn="ctr">
              <a:defRPr sz="27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00:00</a:t>
            </a:r>
            <a:endParaRPr lang="en-US" dirty="0"/>
          </a:p>
        </p:txBody>
      </p:sp>
      <p:sp useBgFill="1">
        <p:nvSpPr>
          <p:cNvPr id="42" name="円/楕円 41"/>
          <p:cNvSpPr/>
          <p:nvPr userDrawn="1"/>
        </p:nvSpPr>
        <p:spPr>
          <a:xfrm>
            <a:off x="2632003" y="7111418"/>
            <a:ext cx="1296256" cy="4096100"/>
          </a:xfrm>
          <a:prstGeom prst="ellipse">
            <a:avLst/>
          </a:prstGeom>
          <a:ln w="98425" cmpd="thinThick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637672" y="8583829"/>
            <a:ext cx="1276918" cy="1151278"/>
          </a:xfrm>
        </p:spPr>
        <p:txBody>
          <a:bodyPr anchor="ctr">
            <a:noAutofit/>
          </a:bodyPr>
          <a:lstStyle>
            <a:lvl1pPr algn="ctr">
              <a:defRPr sz="27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00:00</a:t>
            </a:r>
            <a:endParaRPr lang="en-US" dirty="0"/>
          </a:p>
        </p:txBody>
      </p:sp>
      <p:sp useBgFill="1">
        <p:nvSpPr>
          <p:cNvPr id="44" name="円/楕円 43"/>
          <p:cNvSpPr/>
          <p:nvPr userDrawn="1"/>
        </p:nvSpPr>
        <p:spPr>
          <a:xfrm>
            <a:off x="4495372" y="7095157"/>
            <a:ext cx="1296256" cy="4096100"/>
          </a:xfrm>
          <a:prstGeom prst="ellipse">
            <a:avLst/>
          </a:prstGeom>
          <a:ln w="98425" cmpd="thinThick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501040" y="8567568"/>
            <a:ext cx="1276918" cy="1151278"/>
          </a:xfrm>
        </p:spPr>
        <p:txBody>
          <a:bodyPr anchor="ctr">
            <a:noAutofit/>
          </a:bodyPr>
          <a:lstStyle>
            <a:lvl1pPr algn="ctr">
              <a:defRPr sz="27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00:00</a:t>
            </a:r>
            <a:endParaRPr lang="en-US" dirty="0"/>
          </a:p>
        </p:txBody>
      </p:sp>
      <p:sp useBgFill="1">
        <p:nvSpPr>
          <p:cNvPr id="46" name="円/楕円 45"/>
          <p:cNvSpPr/>
          <p:nvPr userDrawn="1"/>
        </p:nvSpPr>
        <p:spPr>
          <a:xfrm>
            <a:off x="6318232" y="7046949"/>
            <a:ext cx="1296256" cy="4096100"/>
          </a:xfrm>
          <a:prstGeom prst="ellipse">
            <a:avLst/>
          </a:prstGeom>
          <a:ln w="98425" cmpd="thinThick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23901" y="8519360"/>
            <a:ext cx="1276918" cy="1151278"/>
          </a:xfrm>
        </p:spPr>
        <p:txBody>
          <a:bodyPr anchor="ctr">
            <a:noAutofit/>
          </a:bodyPr>
          <a:lstStyle>
            <a:lvl1pPr algn="ctr">
              <a:defRPr sz="27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00:00</a:t>
            </a:r>
            <a:endParaRPr lang="en-US" dirty="0"/>
          </a:p>
        </p:txBody>
      </p:sp>
      <p:sp useBgFill="1">
        <p:nvSpPr>
          <p:cNvPr id="48" name="円/楕円 47"/>
          <p:cNvSpPr/>
          <p:nvPr userDrawn="1"/>
        </p:nvSpPr>
        <p:spPr>
          <a:xfrm>
            <a:off x="8141093" y="7095157"/>
            <a:ext cx="1296256" cy="4096100"/>
          </a:xfrm>
          <a:prstGeom prst="ellipse">
            <a:avLst/>
          </a:prstGeom>
          <a:ln w="98425" cmpd="thinThick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8146762" y="8567568"/>
            <a:ext cx="1276918" cy="1151278"/>
          </a:xfrm>
        </p:spPr>
        <p:txBody>
          <a:bodyPr anchor="ctr">
            <a:noAutofit/>
          </a:bodyPr>
          <a:lstStyle>
            <a:lvl1pPr algn="ctr">
              <a:defRPr sz="27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00:00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250"/>
                            </p:stCondLst>
                            <p:childTnLst>
                              <p:par>
                                <p:cTn id="9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750"/>
                            </p:stCondLst>
                            <p:childTnLst>
                              <p:par>
                                <p:cTn id="104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25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90" y="8951202"/>
            <a:ext cx="1457181" cy="384009"/>
          </a:xfrm>
          <a:prstGeom prst="rect">
            <a:avLst/>
          </a:prstGeom>
          <a:solidFill>
            <a:schemeClr val="bg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457270" y="8946896"/>
            <a:ext cx="1822861" cy="388315"/>
          </a:xfrm>
          <a:prstGeom prst="rect">
            <a:avLst/>
          </a:prstGeom>
          <a:solidFill>
            <a:schemeClr val="bg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3280131" y="8929049"/>
            <a:ext cx="1863369" cy="384009"/>
          </a:xfrm>
          <a:prstGeom prst="rect">
            <a:avLst/>
          </a:prstGeom>
          <a:solidFill>
            <a:schemeClr val="bg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143500" y="8929049"/>
            <a:ext cx="1822861" cy="406162"/>
          </a:xfrm>
          <a:prstGeom prst="rect">
            <a:avLst/>
          </a:prstGeom>
          <a:solidFill>
            <a:schemeClr val="bg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6966361" y="8929049"/>
            <a:ext cx="1822860" cy="384009"/>
          </a:xfrm>
          <a:prstGeom prst="rect">
            <a:avLst/>
          </a:prstGeom>
          <a:solidFill>
            <a:schemeClr val="bg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8789221" y="8951202"/>
            <a:ext cx="1497779" cy="384009"/>
          </a:xfrm>
          <a:prstGeom prst="rect">
            <a:avLst/>
          </a:prstGeom>
          <a:solidFill>
            <a:schemeClr val="bg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66094" y="11447262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66094" y="12471288"/>
            <a:ext cx="1756485" cy="3712092"/>
          </a:xfrm>
        </p:spPr>
        <p:txBody>
          <a:bodyPr anchor="t">
            <a:noAutofit/>
          </a:bodyPr>
          <a:lstStyle>
            <a:lvl1pPr algn="ctr">
              <a:defRPr sz="101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414823" y="11447262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2414823" y="12471288"/>
            <a:ext cx="1756485" cy="3712092"/>
          </a:xfrm>
        </p:spPr>
        <p:txBody>
          <a:bodyPr anchor="t">
            <a:noAutofit/>
          </a:bodyPr>
          <a:lstStyle>
            <a:lvl1pPr algn="ctr">
              <a:defRPr sz="101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4264658" y="11447262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264658" y="12471288"/>
            <a:ext cx="1756485" cy="3712092"/>
          </a:xfrm>
        </p:spPr>
        <p:txBody>
          <a:bodyPr anchor="t">
            <a:noAutofit/>
          </a:bodyPr>
          <a:lstStyle>
            <a:lvl1pPr algn="ctr">
              <a:defRPr sz="101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102159" y="11447262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102159" y="12471288"/>
            <a:ext cx="1756485" cy="3712092"/>
          </a:xfrm>
        </p:spPr>
        <p:txBody>
          <a:bodyPr anchor="t">
            <a:noAutofit/>
          </a:bodyPr>
          <a:lstStyle>
            <a:lvl1pPr algn="ctr">
              <a:defRPr sz="101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938553" y="11447264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938553" y="12471290"/>
            <a:ext cx="1756485" cy="3712092"/>
          </a:xfrm>
        </p:spPr>
        <p:txBody>
          <a:bodyPr anchor="t">
            <a:noAutofit/>
          </a:bodyPr>
          <a:lstStyle>
            <a:lvl1pPr algn="ctr">
              <a:defRPr sz="101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円/楕円 39"/>
          <p:cNvSpPr/>
          <p:nvPr userDrawn="1"/>
        </p:nvSpPr>
        <p:spPr>
          <a:xfrm>
            <a:off x="809142" y="7095157"/>
            <a:ext cx="1296256" cy="40961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8425" cmpd="thinThick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14811" y="8567568"/>
            <a:ext cx="1276918" cy="1151278"/>
          </a:xfrm>
        </p:spPr>
        <p:txBody>
          <a:bodyPr anchor="ctr">
            <a:noAutofit/>
          </a:bodyPr>
          <a:lstStyle>
            <a:lvl1pPr algn="ctr">
              <a:defRPr sz="27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00:00</a:t>
            </a:r>
            <a:endParaRPr 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2632003" y="7111418"/>
            <a:ext cx="1296256" cy="40961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8425" cmpd="thinThick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637672" y="8583829"/>
            <a:ext cx="1276918" cy="1151278"/>
          </a:xfrm>
        </p:spPr>
        <p:txBody>
          <a:bodyPr anchor="ctr">
            <a:noAutofit/>
          </a:bodyPr>
          <a:lstStyle>
            <a:lvl1pPr algn="ctr">
              <a:defRPr sz="27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00:00</a:t>
            </a:r>
            <a:endParaRPr 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4495372" y="7095157"/>
            <a:ext cx="1296256" cy="40961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8425" cmpd="thinThick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501040" y="8567568"/>
            <a:ext cx="1276918" cy="1151278"/>
          </a:xfrm>
        </p:spPr>
        <p:txBody>
          <a:bodyPr anchor="ctr">
            <a:noAutofit/>
          </a:bodyPr>
          <a:lstStyle>
            <a:lvl1pPr algn="ctr">
              <a:defRPr sz="27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00:00</a:t>
            </a:r>
            <a:endParaRPr lang="en-US" dirty="0"/>
          </a:p>
        </p:txBody>
      </p:sp>
      <p:sp>
        <p:nvSpPr>
          <p:cNvPr id="46" name="円/楕円 45"/>
          <p:cNvSpPr/>
          <p:nvPr userDrawn="1"/>
        </p:nvSpPr>
        <p:spPr>
          <a:xfrm>
            <a:off x="6318232" y="7046949"/>
            <a:ext cx="1296256" cy="40961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8425" cmpd="thinThick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23901" y="8519360"/>
            <a:ext cx="1276918" cy="1151278"/>
          </a:xfrm>
        </p:spPr>
        <p:txBody>
          <a:bodyPr anchor="ctr">
            <a:noAutofit/>
          </a:bodyPr>
          <a:lstStyle>
            <a:lvl1pPr algn="ctr">
              <a:defRPr sz="27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00:00</a:t>
            </a:r>
            <a:endParaRPr lang="en-US" dirty="0"/>
          </a:p>
        </p:txBody>
      </p:sp>
      <p:sp>
        <p:nvSpPr>
          <p:cNvPr id="48" name="円/楕円 47"/>
          <p:cNvSpPr/>
          <p:nvPr userDrawn="1"/>
        </p:nvSpPr>
        <p:spPr>
          <a:xfrm>
            <a:off x="8141093" y="7095157"/>
            <a:ext cx="1296256" cy="40961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8425" cmpd="thinThick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8146762" y="8567568"/>
            <a:ext cx="1276918" cy="1151278"/>
          </a:xfrm>
        </p:spPr>
        <p:txBody>
          <a:bodyPr anchor="ctr">
            <a:noAutofit/>
          </a:bodyPr>
          <a:lstStyle>
            <a:lvl1pPr algn="ctr">
              <a:defRPr sz="27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00:00</a:t>
            </a:r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38" hasCustomPrompt="1"/>
          </p:nvPr>
        </p:nvSpPr>
        <p:spPr>
          <a:xfrm>
            <a:off x="1781627" y="6071133"/>
            <a:ext cx="405415" cy="1281089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50" name="図プレースホルダー 5"/>
          <p:cNvSpPr>
            <a:spLocks noGrp="1"/>
          </p:cNvSpPr>
          <p:nvPr>
            <p:ph type="pic" sz="quarter" idx="39" hasCustomPrompt="1"/>
          </p:nvPr>
        </p:nvSpPr>
        <p:spPr>
          <a:xfrm>
            <a:off x="3685211" y="6071133"/>
            <a:ext cx="405415" cy="1281089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51" name="図プレースホルダー 5"/>
          <p:cNvSpPr>
            <a:spLocks noGrp="1"/>
          </p:cNvSpPr>
          <p:nvPr>
            <p:ph type="pic" sz="quarter" idx="40" hasCustomPrompt="1"/>
          </p:nvPr>
        </p:nvSpPr>
        <p:spPr>
          <a:xfrm>
            <a:off x="5508197" y="6071133"/>
            <a:ext cx="405415" cy="1281089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52" name="図プレースホルダー 5"/>
          <p:cNvSpPr>
            <a:spLocks noGrp="1"/>
          </p:cNvSpPr>
          <p:nvPr>
            <p:ph type="pic" sz="quarter" idx="41" hasCustomPrompt="1"/>
          </p:nvPr>
        </p:nvSpPr>
        <p:spPr>
          <a:xfrm>
            <a:off x="7411781" y="6071133"/>
            <a:ext cx="405415" cy="1281089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53" name="図プレースホルダー 5"/>
          <p:cNvSpPr>
            <a:spLocks noGrp="1"/>
          </p:cNvSpPr>
          <p:nvPr>
            <p:ph type="pic" sz="quarter" idx="42" hasCustomPrompt="1"/>
          </p:nvPr>
        </p:nvSpPr>
        <p:spPr>
          <a:xfrm>
            <a:off x="9234475" y="6071133"/>
            <a:ext cx="405415" cy="1281089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75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250"/>
                            </p:stCondLst>
                            <p:childTnLst>
                              <p:par>
                                <p:cTn id="10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75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25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50" grpId="0"/>
      <p:bldP spid="51" grpId="0"/>
      <p:bldP spid="52" grpId="0"/>
      <p:bldP spid="53" grpId="0"/>
    </p:bld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66094" y="10807245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66094" y="11831271"/>
            <a:ext cx="1756485" cy="3712092"/>
          </a:xfrm>
        </p:spPr>
        <p:txBody>
          <a:bodyPr anchor="t">
            <a:noAutofit/>
          </a:bodyPr>
          <a:lstStyle>
            <a:lvl1pPr algn="ctr">
              <a:defRPr sz="101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4" name="円/楕円 53"/>
          <p:cNvSpPr/>
          <p:nvPr userDrawn="1"/>
        </p:nvSpPr>
        <p:spPr>
          <a:xfrm>
            <a:off x="1095270" y="7863176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5" name="図プレースホルダー 5"/>
          <p:cNvSpPr>
            <a:spLocks noGrp="1"/>
          </p:cNvSpPr>
          <p:nvPr>
            <p:ph type="pic" sz="quarter" idx="45" hasCustomPrompt="1"/>
          </p:nvPr>
        </p:nvSpPr>
        <p:spPr>
          <a:xfrm>
            <a:off x="1278504" y="8407190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grpSp>
        <p:nvGrpSpPr>
          <p:cNvPr id="56" name="グループ化 55"/>
          <p:cNvGrpSpPr/>
          <p:nvPr userDrawn="1"/>
        </p:nvGrpSpPr>
        <p:grpSpPr>
          <a:xfrm>
            <a:off x="809142" y="5166282"/>
            <a:ext cx="1281145" cy="2312884"/>
            <a:chOff x="3409429" y="2695228"/>
            <a:chExt cx="2277393" cy="1301110"/>
          </a:xfrm>
        </p:grpSpPr>
        <p:sp>
          <p:nvSpPr>
            <p:cNvPr id="57" name="正方形/長方形 56"/>
            <p:cNvSpPr/>
            <p:nvPr userDrawn="1"/>
          </p:nvSpPr>
          <p:spPr>
            <a:xfrm>
              <a:off x="3409429" y="2695228"/>
              <a:ext cx="2277393" cy="1008112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二等辺三角形 57"/>
            <p:cNvSpPr/>
            <p:nvPr userDrawn="1"/>
          </p:nvSpPr>
          <p:spPr>
            <a:xfrm rot="10800000">
              <a:off x="4382897" y="3703340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59" name="テキスト プレースホルダー 70"/>
          <p:cNvSpPr>
            <a:spLocks noGrp="1"/>
          </p:cNvSpPr>
          <p:nvPr>
            <p:ph type="body" sz="quarter" idx="54" hasCustomPrompt="1"/>
          </p:nvPr>
        </p:nvSpPr>
        <p:spPr>
          <a:xfrm>
            <a:off x="875047" y="5550293"/>
            <a:ext cx="1134224" cy="1444516"/>
          </a:xfrm>
        </p:spPr>
        <p:txBody>
          <a:bodyPr anchor="ctr">
            <a:normAutofit/>
          </a:bodyPr>
          <a:lstStyle>
            <a:lvl1pPr algn="ctr">
              <a:lnSpc>
                <a:spcPts val="1125"/>
              </a:lnSpc>
              <a:defRPr sz="2250"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cxnSp>
        <p:nvCxnSpPr>
          <p:cNvPr id="7" name="直線コネクタ 6"/>
          <p:cNvCxnSpPr>
            <a:endCxn id="54" idx="2"/>
          </p:cNvCxnSpPr>
          <p:nvPr userDrawn="1"/>
        </p:nvCxnSpPr>
        <p:spPr>
          <a:xfrm>
            <a:off x="0" y="8983203"/>
            <a:ext cx="1095270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2414823" y="10807245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2414823" y="11831271"/>
            <a:ext cx="1756485" cy="3712092"/>
          </a:xfrm>
        </p:spPr>
        <p:txBody>
          <a:bodyPr anchor="t">
            <a:noAutofit/>
          </a:bodyPr>
          <a:lstStyle>
            <a:lvl1pPr algn="ctr">
              <a:defRPr sz="101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2943998" y="7863176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4" name="図プレースホルダー 5"/>
          <p:cNvSpPr>
            <a:spLocks noGrp="1"/>
          </p:cNvSpPr>
          <p:nvPr>
            <p:ph type="pic" sz="quarter" idx="57" hasCustomPrompt="1"/>
          </p:nvPr>
        </p:nvSpPr>
        <p:spPr>
          <a:xfrm>
            <a:off x="3127233" y="8407190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grpSp>
        <p:nvGrpSpPr>
          <p:cNvPr id="65" name="グループ化 64"/>
          <p:cNvGrpSpPr/>
          <p:nvPr userDrawn="1"/>
        </p:nvGrpSpPr>
        <p:grpSpPr>
          <a:xfrm>
            <a:off x="2657871" y="5166282"/>
            <a:ext cx="1281145" cy="2312884"/>
            <a:chOff x="3409429" y="2695228"/>
            <a:chExt cx="2277393" cy="1301110"/>
          </a:xfrm>
        </p:grpSpPr>
        <p:sp>
          <p:nvSpPr>
            <p:cNvPr id="66" name="正方形/長方形 65"/>
            <p:cNvSpPr/>
            <p:nvPr userDrawn="1"/>
          </p:nvSpPr>
          <p:spPr>
            <a:xfrm>
              <a:off x="3409429" y="2695228"/>
              <a:ext cx="2277393" cy="1008112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二等辺三角形 66"/>
            <p:cNvSpPr/>
            <p:nvPr userDrawn="1"/>
          </p:nvSpPr>
          <p:spPr>
            <a:xfrm rot="10800000">
              <a:off x="4382897" y="3703340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68" name="テキスト プレースホルダー 70"/>
          <p:cNvSpPr>
            <a:spLocks noGrp="1"/>
          </p:cNvSpPr>
          <p:nvPr>
            <p:ph type="body" sz="quarter" idx="58" hasCustomPrompt="1"/>
          </p:nvPr>
        </p:nvSpPr>
        <p:spPr>
          <a:xfrm>
            <a:off x="2723775" y="5550293"/>
            <a:ext cx="1134224" cy="1444516"/>
          </a:xfrm>
        </p:spPr>
        <p:txBody>
          <a:bodyPr anchor="ctr">
            <a:normAutofit/>
          </a:bodyPr>
          <a:lstStyle>
            <a:lvl1pPr algn="ctr">
              <a:lnSpc>
                <a:spcPts val="1125"/>
              </a:lnSpc>
              <a:defRPr sz="2250"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cxnSp>
        <p:nvCxnSpPr>
          <p:cNvPr id="69" name="直線コネクタ 68"/>
          <p:cNvCxnSpPr>
            <a:stCxn id="54" idx="6"/>
            <a:endCxn id="63" idx="2"/>
          </p:cNvCxnSpPr>
          <p:nvPr userDrawn="1"/>
        </p:nvCxnSpPr>
        <p:spPr>
          <a:xfrm>
            <a:off x="1804160" y="8983203"/>
            <a:ext cx="1139838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4264811" y="10807245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9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4264811" y="11831271"/>
            <a:ext cx="1756485" cy="3712092"/>
          </a:xfrm>
        </p:spPr>
        <p:txBody>
          <a:bodyPr anchor="t">
            <a:noAutofit/>
          </a:bodyPr>
          <a:lstStyle>
            <a:lvl1pPr algn="ctr">
              <a:defRPr sz="101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0" name="円/楕円 79"/>
          <p:cNvSpPr/>
          <p:nvPr userDrawn="1"/>
        </p:nvSpPr>
        <p:spPr>
          <a:xfrm>
            <a:off x="4793987" y="7863176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1" name="図プレースホルダー 5"/>
          <p:cNvSpPr>
            <a:spLocks noGrp="1"/>
          </p:cNvSpPr>
          <p:nvPr>
            <p:ph type="pic" sz="quarter" idx="61" hasCustomPrompt="1"/>
          </p:nvPr>
        </p:nvSpPr>
        <p:spPr>
          <a:xfrm>
            <a:off x="4977221" y="8407190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grpSp>
        <p:nvGrpSpPr>
          <p:cNvPr id="82" name="グループ化 81"/>
          <p:cNvGrpSpPr/>
          <p:nvPr userDrawn="1"/>
        </p:nvGrpSpPr>
        <p:grpSpPr>
          <a:xfrm>
            <a:off x="4507859" y="5166282"/>
            <a:ext cx="1281145" cy="2312884"/>
            <a:chOff x="3409429" y="2695228"/>
            <a:chExt cx="2277393" cy="1301110"/>
          </a:xfrm>
        </p:grpSpPr>
        <p:sp>
          <p:nvSpPr>
            <p:cNvPr id="83" name="正方形/長方形 82"/>
            <p:cNvSpPr/>
            <p:nvPr userDrawn="1"/>
          </p:nvSpPr>
          <p:spPr>
            <a:xfrm>
              <a:off x="3409429" y="2695228"/>
              <a:ext cx="2277393" cy="1008112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4" name="二等辺三角形 83"/>
            <p:cNvSpPr/>
            <p:nvPr userDrawn="1"/>
          </p:nvSpPr>
          <p:spPr>
            <a:xfrm rot="10800000">
              <a:off x="4382897" y="3703340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85" name="テキスト プレースホルダー 70"/>
          <p:cNvSpPr>
            <a:spLocks noGrp="1"/>
          </p:cNvSpPr>
          <p:nvPr>
            <p:ph type="body" sz="quarter" idx="62" hasCustomPrompt="1"/>
          </p:nvPr>
        </p:nvSpPr>
        <p:spPr>
          <a:xfrm>
            <a:off x="4573763" y="5550293"/>
            <a:ext cx="1134224" cy="1444516"/>
          </a:xfrm>
        </p:spPr>
        <p:txBody>
          <a:bodyPr anchor="ctr">
            <a:normAutofit/>
          </a:bodyPr>
          <a:lstStyle>
            <a:lvl1pPr algn="ctr">
              <a:lnSpc>
                <a:spcPts val="1125"/>
              </a:lnSpc>
              <a:defRPr sz="2250"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cxnSp>
        <p:nvCxnSpPr>
          <p:cNvPr id="86" name="直線コネクタ 85"/>
          <p:cNvCxnSpPr>
            <a:stCxn id="63" idx="6"/>
            <a:endCxn id="80" idx="2"/>
          </p:cNvCxnSpPr>
          <p:nvPr userDrawn="1"/>
        </p:nvCxnSpPr>
        <p:spPr>
          <a:xfrm>
            <a:off x="3652889" y="8983203"/>
            <a:ext cx="1141098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6115692" y="10807245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8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6115692" y="11831271"/>
            <a:ext cx="1756485" cy="3712092"/>
          </a:xfrm>
        </p:spPr>
        <p:txBody>
          <a:bodyPr anchor="t">
            <a:noAutofit/>
          </a:bodyPr>
          <a:lstStyle>
            <a:lvl1pPr algn="ctr">
              <a:defRPr sz="101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9" name="円/楕円 88"/>
          <p:cNvSpPr/>
          <p:nvPr userDrawn="1"/>
        </p:nvSpPr>
        <p:spPr>
          <a:xfrm>
            <a:off x="6644868" y="7863176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0" name="図プレースホルダー 5"/>
          <p:cNvSpPr>
            <a:spLocks noGrp="1"/>
          </p:cNvSpPr>
          <p:nvPr>
            <p:ph type="pic" sz="quarter" idx="65" hasCustomPrompt="1"/>
          </p:nvPr>
        </p:nvSpPr>
        <p:spPr>
          <a:xfrm>
            <a:off x="6828102" y="8407190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grpSp>
        <p:nvGrpSpPr>
          <p:cNvPr id="91" name="グループ化 90"/>
          <p:cNvGrpSpPr/>
          <p:nvPr userDrawn="1"/>
        </p:nvGrpSpPr>
        <p:grpSpPr>
          <a:xfrm>
            <a:off x="6358740" y="5166282"/>
            <a:ext cx="1281145" cy="2312884"/>
            <a:chOff x="3409429" y="2695228"/>
            <a:chExt cx="2277393" cy="1301110"/>
          </a:xfrm>
        </p:grpSpPr>
        <p:sp>
          <p:nvSpPr>
            <p:cNvPr id="92" name="正方形/長方形 91"/>
            <p:cNvSpPr/>
            <p:nvPr userDrawn="1"/>
          </p:nvSpPr>
          <p:spPr>
            <a:xfrm>
              <a:off x="3409429" y="2695228"/>
              <a:ext cx="2277393" cy="1008112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3" name="二等辺三角形 92"/>
            <p:cNvSpPr/>
            <p:nvPr userDrawn="1"/>
          </p:nvSpPr>
          <p:spPr>
            <a:xfrm rot="10800000">
              <a:off x="4382897" y="3703340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94" name="テキスト プレースホルダー 70"/>
          <p:cNvSpPr>
            <a:spLocks noGrp="1"/>
          </p:cNvSpPr>
          <p:nvPr>
            <p:ph type="body" sz="quarter" idx="66" hasCustomPrompt="1"/>
          </p:nvPr>
        </p:nvSpPr>
        <p:spPr>
          <a:xfrm>
            <a:off x="6424645" y="5550293"/>
            <a:ext cx="1134224" cy="1444516"/>
          </a:xfrm>
        </p:spPr>
        <p:txBody>
          <a:bodyPr anchor="ctr">
            <a:normAutofit/>
          </a:bodyPr>
          <a:lstStyle>
            <a:lvl1pPr algn="ctr">
              <a:lnSpc>
                <a:spcPts val="1125"/>
              </a:lnSpc>
              <a:defRPr sz="2250"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cxnSp>
        <p:nvCxnSpPr>
          <p:cNvPr id="95" name="直線コネクタ 94"/>
          <p:cNvCxnSpPr>
            <a:stCxn id="80" idx="6"/>
            <a:endCxn id="89" idx="2"/>
          </p:cNvCxnSpPr>
          <p:nvPr userDrawn="1"/>
        </p:nvCxnSpPr>
        <p:spPr>
          <a:xfrm>
            <a:off x="5502877" y="8983203"/>
            <a:ext cx="1141991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7964421" y="10807245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7964421" y="11831271"/>
            <a:ext cx="1756485" cy="3712092"/>
          </a:xfrm>
        </p:spPr>
        <p:txBody>
          <a:bodyPr anchor="t">
            <a:noAutofit/>
          </a:bodyPr>
          <a:lstStyle>
            <a:lvl1pPr algn="ctr">
              <a:defRPr sz="101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8" name="円/楕円 97"/>
          <p:cNvSpPr/>
          <p:nvPr userDrawn="1"/>
        </p:nvSpPr>
        <p:spPr>
          <a:xfrm>
            <a:off x="8493596" y="7863176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9" name="図プレースホルダー 5"/>
          <p:cNvSpPr>
            <a:spLocks noGrp="1"/>
          </p:cNvSpPr>
          <p:nvPr>
            <p:ph type="pic" sz="quarter" idx="69" hasCustomPrompt="1"/>
          </p:nvPr>
        </p:nvSpPr>
        <p:spPr>
          <a:xfrm>
            <a:off x="8676831" y="8407190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8207469" y="5166282"/>
            <a:ext cx="1281145" cy="2312884"/>
            <a:chOff x="3409429" y="2695228"/>
            <a:chExt cx="2277393" cy="1301110"/>
          </a:xfrm>
        </p:grpSpPr>
        <p:sp>
          <p:nvSpPr>
            <p:cNvPr id="101" name="正方形/長方形 100"/>
            <p:cNvSpPr/>
            <p:nvPr userDrawn="1"/>
          </p:nvSpPr>
          <p:spPr>
            <a:xfrm>
              <a:off x="3409429" y="2695228"/>
              <a:ext cx="2277393" cy="1008112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2" name="二等辺三角形 101"/>
            <p:cNvSpPr/>
            <p:nvPr userDrawn="1"/>
          </p:nvSpPr>
          <p:spPr>
            <a:xfrm rot="10800000">
              <a:off x="4382897" y="3703340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3" name="テキスト プレースホルダー 70"/>
          <p:cNvSpPr>
            <a:spLocks noGrp="1"/>
          </p:cNvSpPr>
          <p:nvPr>
            <p:ph type="body" sz="quarter" idx="70" hasCustomPrompt="1"/>
          </p:nvPr>
        </p:nvSpPr>
        <p:spPr>
          <a:xfrm>
            <a:off x="8273373" y="5550293"/>
            <a:ext cx="1134224" cy="1444516"/>
          </a:xfrm>
        </p:spPr>
        <p:txBody>
          <a:bodyPr anchor="ctr">
            <a:normAutofit/>
          </a:bodyPr>
          <a:lstStyle>
            <a:lvl1pPr algn="ctr">
              <a:lnSpc>
                <a:spcPts val="1125"/>
              </a:lnSpc>
              <a:defRPr sz="2250"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cxnSp>
        <p:nvCxnSpPr>
          <p:cNvPr id="104" name="直線コネクタ 103"/>
          <p:cNvCxnSpPr>
            <a:stCxn id="89" idx="6"/>
            <a:endCxn id="98" idx="2"/>
          </p:cNvCxnSpPr>
          <p:nvPr userDrawn="1"/>
        </p:nvCxnSpPr>
        <p:spPr>
          <a:xfrm>
            <a:off x="7353758" y="8983203"/>
            <a:ext cx="1139838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stCxn id="98" idx="6"/>
          </p:cNvCxnSpPr>
          <p:nvPr userDrawn="1"/>
        </p:nvCxnSpPr>
        <p:spPr>
          <a:xfrm>
            <a:off x="9202486" y="8983203"/>
            <a:ext cx="1084514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6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/>
      <p:bldP spid="59" grpId="0" build="allAtOnce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/>
      <p:bldP spid="68" grpId="0" build="allAtOnce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  <p:bldP spid="81" grpId="0"/>
      <p:bldP spid="85" grpId="0" build="allAtOnce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9" grpId="0" animBg="1"/>
      <p:bldP spid="90" grpId="0"/>
      <p:bldP spid="94" grpId="0" build="allAtOnce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8" grpId="0" animBg="1"/>
      <p:bldP spid="99" grpId="0"/>
      <p:bldP spid="103" grpId="0" build="allAtOnce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/>
          <p:cNvGrpSpPr/>
          <p:nvPr userDrawn="1"/>
        </p:nvGrpSpPr>
        <p:grpSpPr>
          <a:xfrm>
            <a:off x="6925852" y="9848122"/>
            <a:ext cx="2511497" cy="6079250"/>
            <a:chOff x="1438350" y="5540049"/>
            <a:chExt cx="4464496" cy="3419875"/>
          </a:xfrm>
        </p:grpSpPr>
        <p:sp>
          <p:nvSpPr>
            <p:cNvPr id="28" name="正方形/長方形 27"/>
            <p:cNvSpPr/>
            <p:nvPr userDrawn="1"/>
          </p:nvSpPr>
          <p:spPr>
            <a:xfrm>
              <a:off x="1438350" y="5833047"/>
              <a:ext cx="4464496" cy="3126877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二等辺三角形 28"/>
            <p:cNvSpPr/>
            <p:nvPr userDrawn="1"/>
          </p:nvSpPr>
          <p:spPr>
            <a:xfrm>
              <a:off x="3500659" y="5540049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grpSp>
        <p:nvGrpSpPr>
          <p:cNvPr id="23" name="グループ化 22"/>
          <p:cNvGrpSpPr/>
          <p:nvPr userDrawn="1"/>
        </p:nvGrpSpPr>
        <p:grpSpPr>
          <a:xfrm>
            <a:off x="3887796" y="9848122"/>
            <a:ext cx="2511497" cy="6079250"/>
            <a:chOff x="1438350" y="5540049"/>
            <a:chExt cx="4464496" cy="3419875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438350" y="5833047"/>
              <a:ext cx="4464496" cy="3126877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二等辺三角形 25"/>
            <p:cNvSpPr/>
            <p:nvPr userDrawn="1"/>
          </p:nvSpPr>
          <p:spPr>
            <a:xfrm>
              <a:off x="3500659" y="5540049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809142" y="9848122"/>
            <a:ext cx="2511497" cy="6079250"/>
            <a:chOff x="1438350" y="5540049"/>
            <a:chExt cx="4464496" cy="3419875"/>
          </a:xfrm>
        </p:grpSpPr>
        <p:sp>
          <p:nvSpPr>
            <p:cNvPr id="20" name="正方形/長方形 19"/>
            <p:cNvSpPr/>
            <p:nvPr userDrawn="1"/>
          </p:nvSpPr>
          <p:spPr>
            <a:xfrm>
              <a:off x="1438350" y="5833047"/>
              <a:ext cx="4464496" cy="3126877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二等辺三角形 20"/>
            <p:cNvSpPr/>
            <p:nvPr userDrawn="1"/>
          </p:nvSpPr>
          <p:spPr>
            <a:xfrm>
              <a:off x="3500659" y="5540049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89" y="9047204"/>
            <a:ext cx="10286911" cy="192005"/>
          </a:xfrm>
          <a:prstGeom prst="rect">
            <a:avLst/>
          </a:prstGeom>
          <a:solidFill>
            <a:schemeClr val="bg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" name="円/楕円 3"/>
          <p:cNvSpPr/>
          <p:nvPr userDrawn="1"/>
        </p:nvSpPr>
        <p:spPr>
          <a:xfrm>
            <a:off x="1902859" y="8631194"/>
            <a:ext cx="324064" cy="10240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8425" cmpd="thinThick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円/楕円 9"/>
          <p:cNvSpPr/>
          <p:nvPr userDrawn="1"/>
        </p:nvSpPr>
        <p:spPr>
          <a:xfrm>
            <a:off x="4981022" y="8631194"/>
            <a:ext cx="324064" cy="10240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8425" cmpd="thinThick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円/楕円 11"/>
          <p:cNvSpPr/>
          <p:nvPr userDrawn="1"/>
        </p:nvSpPr>
        <p:spPr>
          <a:xfrm>
            <a:off x="8019569" y="8631194"/>
            <a:ext cx="324064" cy="10240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8425" cmpd="thinThick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49650" y="5399115"/>
            <a:ext cx="2470989" cy="3072075"/>
          </a:xfrm>
        </p:spPr>
        <p:txBody>
          <a:bodyPr anchor="ctr">
            <a:noAutofit/>
          </a:bodyPr>
          <a:lstStyle>
            <a:lvl1pPr algn="ctr">
              <a:defRPr sz="8438">
                <a:solidFill>
                  <a:schemeClr val="bg2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3907559" y="5399115"/>
            <a:ext cx="2470989" cy="3072075"/>
          </a:xfrm>
        </p:spPr>
        <p:txBody>
          <a:bodyPr anchor="ctr">
            <a:noAutofit/>
          </a:bodyPr>
          <a:lstStyle>
            <a:lvl1pPr algn="ctr">
              <a:defRPr sz="8438">
                <a:solidFill>
                  <a:schemeClr val="bg2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966360" y="5399115"/>
            <a:ext cx="2470989" cy="3072075"/>
          </a:xfrm>
        </p:spPr>
        <p:txBody>
          <a:bodyPr anchor="ctr">
            <a:noAutofit/>
          </a:bodyPr>
          <a:lstStyle>
            <a:lvl1pPr algn="ctr">
              <a:defRPr sz="8438">
                <a:solidFill>
                  <a:schemeClr val="bg2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49650" y="10679244"/>
            <a:ext cx="2430481" cy="4992121"/>
          </a:xfrm>
        </p:spPr>
        <p:txBody>
          <a:bodyPr anchor="ctr">
            <a:noAutofit/>
          </a:bodyPr>
          <a:lstStyle>
            <a:lvl1pPr marL="192881" indent="-192881" algn="l">
              <a:buClr>
                <a:schemeClr val="accent1"/>
              </a:buClr>
              <a:buFont typeface="Wingdings" panose="05000000000000000000" pitchFamily="2" charset="2"/>
              <a:buChar char="q"/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Item</a:t>
            </a:r>
          </a:p>
          <a:p>
            <a:pPr lvl="0"/>
            <a:r>
              <a:rPr lang="en-US" altLang="ja-JP" dirty="0" smtClean="0"/>
              <a:t>Item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3928259" y="10679244"/>
            <a:ext cx="2430481" cy="4992121"/>
          </a:xfrm>
        </p:spPr>
        <p:txBody>
          <a:bodyPr anchor="ctr">
            <a:noAutofit/>
          </a:bodyPr>
          <a:lstStyle>
            <a:lvl1pPr marL="192881" indent="-192881" algn="l">
              <a:buClr>
                <a:schemeClr val="accent1"/>
              </a:buClr>
              <a:buFont typeface="Wingdings" panose="05000000000000000000" pitchFamily="2" charset="2"/>
              <a:buChar char="q"/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Item </a:t>
            </a:r>
          </a:p>
          <a:p>
            <a:pPr lvl="0"/>
            <a:r>
              <a:rPr lang="en-US" altLang="ja-JP" dirty="0" smtClean="0"/>
              <a:t>Item</a:t>
            </a:r>
            <a:endParaRPr lang="en-US" dirty="0" smtClean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66360" y="10679244"/>
            <a:ext cx="2430481" cy="4992121"/>
          </a:xfrm>
        </p:spPr>
        <p:txBody>
          <a:bodyPr anchor="ctr">
            <a:noAutofit/>
          </a:bodyPr>
          <a:lstStyle>
            <a:lvl1pPr marL="192881" indent="-192881" algn="l">
              <a:buClr>
                <a:schemeClr val="accent1"/>
              </a:buClr>
              <a:buFont typeface="Wingdings" panose="05000000000000000000" pitchFamily="2" charset="2"/>
              <a:buChar char="q"/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Item</a:t>
            </a:r>
          </a:p>
          <a:p>
            <a:pPr lvl="0"/>
            <a:r>
              <a:rPr lang="en-US" altLang="ja-JP" dirty="0" smtClean="0"/>
              <a:t>Item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4" grpId="0" animBg="1"/>
      <p:bldP spid="10" grpId="0" animBg="1"/>
      <p:bldP spid="12" grpId="0" animBg="1"/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5586" y="5559119"/>
            <a:ext cx="9235827" cy="8064196"/>
          </a:xfrm>
        </p:spPr>
        <p:txBody>
          <a:bodyPr anchor="ctr">
            <a:noAutofit/>
          </a:bodyPr>
          <a:lstStyle>
            <a:lvl1pPr algn="l">
              <a:spcBef>
                <a:spcPts val="619"/>
              </a:spcBef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5586" y="6839150"/>
            <a:ext cx="9194315" cy="1151278"/>
          </a:xfrm>
        </p:spPr>
        <p:txBody>
          <a:bodyPr anchor="ctr">
            <a:noAutofit/>
          </a:bodyPr>
          <a:lstStyle>
            <a:lvl1pPr algn="ctr"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5586" y="7991178"/>
            <a:ext cx="9194315" cy="4096100"/>
          </a:xfrm>
        </p:spPr>
        <p:txBody>
          <a:bodyPr anchor="t">
            <a:noAutofit/>
          </a:bodyPr>
          <a:lstStyle>
            <a:lvl1pPr algn="ctr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5586" y="5047107"/>
            <a:ext cx="9194315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5586" y="6199135"/>
            <a:ext cx="9194315" cy="4096100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26591" y="10807247"/>
            <a:ext cx="9194315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526591" y="11959275"/>
            <a:ext cx="9194315" cy="4096100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268807" y="4151130"/>
            <a:ext cx="9877844" cy="7424621"/>
          </a:xfrm>
          <a:custGeom>
            <a:avLst/>
            <a:gdLst>
              <a:gd name="connsiteX0" fmla="*/ 0 w 12745788"/>
              <a:gd name="connsiteY0" fmla="*/ 0 h 4176712"/>
              <a:gd name="connsiteX1" fmla="*/ 12745788 w 12745788"/>
              <a:gd name="connsiteY1" fmla="*/ 0 h 4176712"/>
              <a:gd name="connsiteX2" fmla="*/ 12745788 w 12745788"/>
              <a:gd name="connsiteY2" fmla="*/ 4176712 h 4176712"/>
              <a:gd name="connsiteX3" fmla="*/ 0 w 12745788"/>
              <a:gd name="connsiteY3" fmla="*/ 4176712 h 4176712"/>
              <a:gd name="connsiteX4" fmla="*/ 0 w 12745788"/>
              <a:gd name="connsiteY4" fmla="*/ 0 h 4176712"/>
              <a:gd name="connsiteX0-1" fmla="*/ 2400300 w 15146088"/>
              <a:gd name="connsiteY0-2" fmla="*/ 0 h 4176712"/>
              <a:gd name="connsiteX1-3" fmla="*/ 15146088 w 15146088"/>
              <a:gd name="connsiteY1-4" fmla="*/ 0 h 4176712"/>
              <a:gd name="connsiteX2-5" fmla="*/ 15146088 w 15146088"/>
              <a:gd name="connsiteY2-6" fmla="*/ 4176712 h 4176712"/>
              <a:gd name="connsiteX3-7" fmla="*/ 0 w 15146088"/>
              <a:gd name="connsiteY3-8" fmla="*/ 4164012 h 4176712"/>
              <a:gd name="connsiteX4-9" fmla="*/ 2400300 w 15146088"/>
              <a:gd name="connsiteY4-10" fmla="*/ 0 h 4176712"/>
              <a:gd name="connsiteX0-11" fmla="*/ 2400300 w 17559088"/>
              <a:gd name="connsiteY0-12" fmla="*/ 0 h 4176712"/>
              <a:gd name="connsiteX1-13" fmla="*/ 17559088 w 17559088"/>
              <a:gd name="connsiteY1-14" fmla="*/ 0 h 4176712"/>
              <a:gd name="connsiteX2-15" fmla="*/ 15146088 w 17559088"/>
              <a:gd name="connsiteY2-16" fmla="*/ 4176712 h 4176712"/>
              <a:gd name="connsiteX3-17" fmla="*/ 0 w 17559088"/>
              <a:gd name="connsiteY3-18" fmla="*/ 4164012 h 4176712"/>
              <a:gd name="connsiteX4-19" fmla="*/ 2400300 w 17559088"/>
              <a:gd name="connsiteY4-20" fmla="*/ 0 h 41767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59088" h="4176712">
                <a:moveTo>
                  <a:pt x="2400300" y="0"/>
                </a:moveTo>
                <a:lnTo>
                  <a:pt x="17559088" y="0"/>
                </a:lnTo>
                <a:lnTo>
                  <a:pt x="15146088" y="4176712"/>
                </a:lnTo>
                <a:lnTo>
                  <a:pt x="0" y="4164012"/>
                </a:lnTo>
                <a:lnTo>
                  <a:pt x="2400300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5586" y="12471287"/>
            <a:ext cx="9195319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5586" y="13623316"/>
            <a:ext cx="9195319" cy="3004289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10" name="コンテンツ プレースホルダー 11"/>
          <p:cNvSpPr>
            <a:spLocks noGrp="1"/>
          </p:cNvSpPr>
          <p:nvPr>
            <p:ph sz="quarter" idx="11" hasCustomPrompt="1"/>
          </p:nvPr>
        </p:nvSpPr>
        <p:spPr>
          <a:xfrm rot="7200000">
            <a:off x="-4900223" y="7921063"/>
            <a:ext cx="12019933" cy="51439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コンテンツ プレースホルダー 11"/>
          <p:cNvSpPr>
            <a:spLocks noGrp="1"/>
          </p:cNvSpPr>
          <p:nvPr>
            <p:ph sz="quarter" idx="19" hasCustomPrompt="1"/>
          </p:nvPr>
        </p:nvSpPr>
        <p:spPr>
          <a:xfrm rot="18000000">
            <a:off x="3183303" y="7921063"/>
            <a:ext cx="12019933" cy="51439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544430" y="4383187"/>
            <a:ext cx="4785857" cy="6808069"/>
          </a:xfrm>
          <a:custGeom>
            <a:avLst/>
            <a:gdLst>
              <a:gd name="connsiteX0" fmla="*/ 0 w 12745788"/>
              <a:gd name="connsiteY0" fmla="*/ 0 h 4176712"/>
              <a:gd name="connsiteX1" fmla="*/ 12745788 w 12745788"/>
              <a:gd name="connsiteY1" fmla="*/ 0 h 4176712"/>
              <a:gd name="connsiteX2" fmla="*/ 12745788 w 12745788"/>
              <a:gd name="connsiteY2" fmla="*/ 4176712 h 4176712"/>
              <a:gd name="connsiteX3" fmla="*/ 0 w 12745788"/>
              <a:gd name="connsiteY3" fmla="*/ 4176712 h 4176712"/>
              <a:gd name="connsiteX4" fmla="*/ 0 w 12745788"/>
              <a:gd name="connsiteY4" fmla="*/ 0 h 4176712"/>
              <a:gd name="connsiteX0-1" fmla="*/ 2400300 w 15146088"/>
              <a:gd name="connsiteY0-2" fmla="*/ 0 h 4176712"/>
              <a:gd name="connsiteX1-3" fmla="*/ 15146088 w 15146088"/>
              <a:gd name="connsiteY1-4" fmla="*/ 0 h 4176712"/>
              <a:gd name="connsiteX2-5" fmla="*/ 15146088 w 15146088"/>
              <a:gd name="connsiteY2-6" fmla="*/ 4176712 h 4176712"/>
              <a:gd name="connsiteX3-7" fmla="*/ 0 w 15146088"/>
              <a:gd name="connsiteY3-8" fmla="*/ 4164012 h 4176712"/>
              <a:gd name="connsiteX4-9" fmla="*/ 2400300 w 15146088"/>
              <a:gd name="connsiteY4-10" fmla="*/ 0 h 4176712"/>
              <a:gd name="connsiteX0-11" fmla="*/ 2400300 w 17559088"/>
              <a:gd name="connsiteY0-12" fmla="*/ 0 h 4176712"/>
              <a:gd name="connsiteX1-13" fmla="*/ 17559088 w 17559088"/>
              <a:gd name="connsiteY1-14" fmla="*/ 0 h 4176712"/>
              <a:gd name="connsiteX2-15" fmla="*/ 15146088 w 17559088"/>
              <a:gd name="connsiteY2-16" fmla="*/ 4176712 h 4176712"/>
              <a:gd name="connsiteX3-17" fmla="*/ 0 w 17559088"/>
              <a:gd name="connsiteY3-18" fmla="*/ 4164012 h 4176712"/>
              <a:gd name="connsiteX4-19" fmla="*/ 2400300 w 17559088"/>
              <a:gd name="connsiteY4-20" fmla="*/ 0 h 4176712"/>
              <a:gd name="connsiteX0-21" fmla="*/ 5183026 w 17559088"/>
              <a:gd name="connsiteY0-22" fmla="*/ 0 h 4176712"/>
              <a:gd name="connsiteX1-23" fmla="*/ 17559088 w 17559088"/>
              <a:gd name="connsiteY1-24" fmla="*/ 0 h 4176712"/>
              <a:gd name="connsiteX2-25" fmla="*/ 15146088 w 17559088"/>
              <a:gd name="connsiteY2-26" fmla="*/ 4176712 h 4176712"/>
              <a:gd name="connsiteX3-27" fmla="*/ 0 w 17559088"/>
              <a:gd name="connsiteY3-28" fmla="*/ 4164012 h 4176712"/>
              <a:gd name="connsiteX4-29" fmla="*/ 5183026 w 17559088"/>
              <a:gd name="connsiteY4-30" fmla="*/ 0 h 4176712"/>
              <a:gd name="connsiteX0-31" fmla="*/ 5183026 w 20406531"/>
              <a:gd name="connsiteY0-32" fmla="*/ 14716 h 4191428"/>
              <a:gd name="connsiteX1-33" fmla="*/ 20406531 w 20406531"/>
              <a:gd name="connsiteY1-34" fmla="*/ 0 h 4191428"/>
              <a:gd name="connsiteX2-35" fmla="*/ 15146088 w 20406531"/>
              <a:gd name="connsiteY2-36" fmla="*/ 4191428 h 4191428"/>
              <a:gd name="connsiteX3-37" fmla="*/ 0 w 20406531"/>
              <a:gd name="connsiteY3-38" fmla="*/ 4178728 h 4191428"/>
              <a:gd name="connsiteX4-39" fmla="*/ 5183026 w 20406531"/>
              <a:gd name="connsiteY4-40" fmla="*/ 14716 h 4191428"/>
              <a:gd name="connsiteX0-41" fmla="*/ 5247740 w 20471245"/>
              <a:gd name="connsiteY0-42" fmla="*/ 14716 h 4191428"/>
              <a:gd name="connsiteX1-43" fmla="*/ 20471245 w 20471245"/>
              <a:gd name="connsiteY1-44" fmla="*/ 0 h 4191428"/>
              <a:gd name="connsiteX2-45" fmla="*/ 15210802 w 20471245"/>
              <a:gd name="connsiteY2-46" fmla="*/ 4191428 h 4191428"/>
              <a:gd name="connsiteX3-47" fmla="*/ 0 w 20471245"/>
              <a:gd name="connsiteY3-48" fmla="*/ 4178729 h 4191428"/>
              <a:gd name="connsiteX4-49" fmla="*/ 5247740 w 20471245"/>
              <a:gd name="connsiteY4-50" fmla="*/ 14716 h 4191428"/>
              <a:gd name="connsiteX0-51" fmla="*/ 5247740 w 20471245"/>
              <a:gd name="connsiteY0-52" fmla="*/ 14716 h 4191428"/>
              <a:gd name="connsiteX1-53" fmla="*/ 20471245 w 20471245"/>
              <a:gd name="connsiteY1-54" fmla="*/ 0 h 4191428"/>
              <a:gd name="connsiteX2-55" fmla="*/ 15146088 w 20471245"/>
              <a:gd name="connsiteY2-56" fmla="*/ 4191428 h 4191428"/>
              <a:gd name="connsiteX3-57" fmla="*/ 0 w 20471245"/>
              <a:gd name="connsiteY3-58" fmla="*/ 4178729 h 4191428"/>
              <a:gd name="connsiteX4-59" fmla="*/ 5247740 w 20471245"/>
              <a:gd name="connsiteY4-60" fmla="*/ 14716 h 4191428"/>
              <a:gd name="connsiteX0-61" fmla="*/ 5312455 w 20471245"/>
              <a:gd name="connsiteY0-62" fmla="*/ 0 h 4191428"/>
              <a:gd name="connsiteX1-63" fmla="*/ 20471245 w 20471245"/>
              <a:gd name="connsiteY1-64" fmla="*/ 0 h 4191428"/>
              <a:gd name="connsiteX2-65" fmla="*/ 15146088 w 20471245"/>
              <a:gd name="connsiteY2-66" fmla="*/ 4191428 h 4191428"/>
              <a:gd name="connsiteX3-67" fmla="*/ 0 w 20471245"/>
              <a:gd name="connsiteY3-68" fmla="*/ 4178729 h 4191428"/>
              <a:gd name="connsiteX4-69" fmla="*/ 5312455 w 20471245"/>
              <a:gd name="connsiteY4-70" fmla="*/ 0 h 419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471245" h="4191428">
                <a:moveTo>
                  <a:pt x="5312455" y="0"/>
                </a:moveTo>
                <a:lnTo>
                  <a:pt x="20471245" y="0"/>
                </a:lnTo>
                <a:lnTo>
                  <a:pt x="15146088" y="4191428"/>
                </a:lnTo>
                <a:lnTo>
                  <a:pt x="0" y="4178729"/>
                </a:lnTo>
                <a:lnTo>
                  <a:pt x="5312455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                                Add Image</a:t>
            </a:r>
            <a:endParaRPr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10" name="コンテンツ プレースホルダー 11"/>
          <p:cNvSpPr>
            <a:spLocks noGrp="1"/>
          </p:cNvSpPr>
          <p:nvPr>
            <p:ph sz="quarter" idx="11" hasCustomPrompt="1"/>
          </p:nvPr>
        </p:nvSpPr>
        <p:spPr>
          <a:xfrm rot="7200000">
            <a:off x="-3891884" y="7788467"/>
            <a:ext cx="10464521" cy="51439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コンテンツ プレースホルダー 11"/>
          <p:cNvSpPr>
            <a:spLocks noGrp="1"/>
          </p:cNvSpPr>
          <p:nvPr>
            <p:ph sz="quarter" idx="19" hasCustomPrompt="1"/>
          </p:nvPr>
        </p:nvSpPr>
        <p:spPr>
          <a:xfrm rot="18000000">
            <a:off x="-688685" y="7247550"/>
            <a:ext cx="10464521" cy="51439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5116259" y="5583150"/>
            <a:ext cx="4785857" cy="6808069"/>
          </a:xfrm>
          <a:custGeom>
            <a:avLst/>
            <a:gdLst>
              <a:gd name="connsiteX0" fmla="*/ 0 w 12745788"/>
              <a:gd name="connsiteY0" fmla="*/ 0 h 4176712"/>
              <a:gd name="connsiteX1" fmla="*/ 12745788 w 12745788"/>
              <a:gd name="connsiteY1" fmla="*/ 0 h 4176712"/>
              <a:gd name="connsiteX2" fmla="*/ 12745788 w 12745788"/>
              <a:gd name="connsiteY2" fmla="*/ 4176712 h 4176712"/>
              <a:gd name="connsiteX3" fmla="*/ 0 w 12745788"/>
              <a:gd name="connsiteY3" fmla="*/ 4176712 h 4176712"/>
              <a:gd name="connsiteX4" fmla="*/ 0 w 12745788"/>
              <a:gd name="connsiteY4" fmla="*/ 0 h 4176712"/>
              <a:gd name="connsiteX0-1" fmla="*/ 2400300 w 15146088"/>
              <a:gd name="connsiteY0-2" fmla="*/ 0 h 4176712"/>
              <a:gd name="connsiteX1-3" fmla="*/ 15146088 w 15146088"/>
              <a:gd name="connsiteY1-4" fmla="*/ 0 h 4176712"/>
              <a:gd name="connsiteX2-5" fmla="*/ 15146088 w 15146088"/>
              <a:gd name="connsiteY2-6" fmla="*/ 4176712 h 4176712"/>
              <a:gd name="connsiteX3-7" fmla="*/ 0 w 15146088"/>
              <a:gd name="connsiteY3-8" fmla="*/ 4164012 h 4176712"/>
              <a:gd name="connsiteX4-9" fmla="*/ 2400300 w 15146088"/>
              <a:gd name="connsiteY4-10" fmla="*/ 0 h 4176712"/>
              <a:gd name="connsiteX0-11" fmla="*/ 2400300 w 17559088"/>
              <a:gd name="connsiteY0-12" fmla="*/ 0 h 4176712"/>
              <a:gd name="connsiteX1-13" fmla="*/ 17559088 w 17559088"/>
              <a:gd name="connsiteY1-14" fmla="*/ 0 h 4176712"/>
              <a:gd name="connsiteX2-15" fmla="*/ 15146088 w 17559088"/>
              <a:gd name="connsiteY2-16" fmla="*/ 4176712 h 4176712"/>
              <a:gd name="connsiteX3-17" fmla="*/ 0 w 17559088"/>
              <a:gd name="connsiteY3-18" fmla="*/ 4164012 h 4176712"/>
              <a:gd name="connsiteX4-19" fmla="*/ 2400300 w 17559088"/>
              <a:gd name="connsiteY4-20" fmla="*/ 0 h 4176712"/>
              <a:gd name="connsiteX0-21" fmla="*/ 5183026 w 17559088"/>
              <a:gd name="connsiteY0-22" fmla="*/ 0 h 4176712"/>
              <a:gd name="connsiteX1-23" fmla="*/ 17559088 w 17559088"/>
              <a:gd name="connsiteY1-24" fmla="*/ 0 h 4176712"/>
              <a:gd name="connsiteX2-25" fmla="*/ 15146088 w 17559088"/>
              <a:gd name="connsiteY2-26" fmla="*/ 4176712 h 4176712"/>
              <a:gd name="connsiteX3-27" fmla="*/ 0 w 17559088"/>
              <a:gd name="connsiteY3-28" fmla="*/ 4164012 h 4176712"/>
              <a:gd name="connsiteX4-29" fmla="*/ 5183026 w 17559088"/>
              <a:gd name="connsiteY4-30" fmla="*/ 0 h 4176712"/>
              <a:gd name="connsiteX0-31" fmla="*/ 5183026 w 20406531"/>
              <a:gd name="connsiteY0-32" fmla="*/ 14716 h 4191428"/>
              <a:gd name="connsiteX1-33" fmla="*/ 20406531 w 20406531"/>
              <a:gd name="connsiteY1-34" fmla="*/ 0 h 4191428"/>
              <a:gd name="connsiteX2-35" fmla="*/ 15146088 w 20406531"/>
              <a:gd name="connsiteY2-36" fmla="*/ 4191428 h 4191428"/>
              <a:gd name="connsiteX3-37" fmla="*/ 0 w 20406531"/>
              <a:gd name="connsiteY3-38" fmla="*/ 4178728 h 4191428"/>
              <a:gd name="connsiteX4-39" fmla="*/ 5183026 w 20406531"/>
              <a:gd name="connsiteY4-40" fmla="*/ 14716 h 4191428"/>
              <a:gd name="connsiteX0-41" fmla="*/ 5247740 w 20471245"/>
              <a:gd name="connsiteY0-42" fmla="*/ 14716 h 4191428"/>
              <a:gd name="connsiteX1-43" fmla="*/ 20471245 w 20471245"/>
              <a:gd name="connsiteY1-44" fmla="*/ 0 h 4191428"/>
              <a:gd name="connsiteX2-45" fmla="*/ 15210802 w 20471245"/>
              <a:gd name="connsiteY2-46" fmla="*/ 4191428 h 4191428"/>
              <a:gd name="connsiteX3-47" fmla="*/ 0 w 20471245"/>
              <a:gd name="connsiteY3-48" fmla="*/ 4178729 h 4191428"/>
              <a:gd name="connsiteX4-49" fmla="*/ 5247740 w 20471245"/>
              <a:gd name="connsiteY4-50" fmla="*/ 14716 h 4191428"/>
              <a:gd name="connsiteX0-51" fmla="*/ 5247740 w 20471245"/>
              <a:gd name="connsiteY0-52" fmla="*/ 14716 h 4191428"/>
              <a:gd name="connsiteX1-53" fmla="*/ 20471245 w 20471245"/>
              <a:gd name="connsiteY1-54" fmla="*/ 0 h 4191428"/>
              <a:gd name="connsiteX2-55" fmla="*/ 15146088 w 20471245"/>
              <a:gd name="connsiteY2-56" fmla="*/ 4191428 h 4191428"/>
              <a:gd name="connsiteX3-57" fmla="*/ 0 w 20471245"/>
              <a:gd name="connsiteY3-58" fmla="*/ 4178729 h 4191428"/>
              <a:gd name="connsiteX4-59" fmla="*/ 5247740 w 20471245"/>
              <a:gd name="connsiteY4-60" fmla="*/ 14716 h 4191428"/>
              <a:gd name="connsiteX0-61" fmla="*/ 5312455 w 20471245"/>
              <a:gd name="connsiteY0-62" fmla="*/ 0 h 4191428"/>
              <a:gd name="connsiteX1-63" fmla="*/ 20471245 w 20471245"/>
              <a:gd name="connsiteY1-64" fmla="*/ 0 h 4191428"/>
              <a:gd name="connsiteX2-65" fmla="*/ 15146088 w 20471245"/>
              <a:gd name="connsiteY2-66" fmla="*/ 4191428 h 4191428"/>
              <a:gd name="connsiteX3-67" fmla="*/ 0 w 20471245"/>
              <a:gd name="connsiteY3-68" fmla="*/ 4178729 h 4191428"/>
              <a:gd name="connsiteX4-69" fmla="*/ 5312455 w 20471245"/>
              <a:gd name="connsiteY4-70" fmla="*/ 0 h 419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471245" h="4191428">
                <a:moveTo>
                  <a:pt x="5312455" y="0"/>
                </a:moveTo>
                <a:lnTo>
                  <a:pt x="20471245" y="0"/>
                </a:lnTo>
                <a:lnTo>
                  <a:pt x="15146088" y="4191428"/>
                </a:lnTo>
                <a:lnTo>
                  <a:pt x="0" y="4178729"/>
                </a:lnTo>
                <a:lnTo>
                  <a:pt x="5312455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                                Add Image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5586" y="11831270"/>
            <a:ext cx="3402673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5586" y="12983300"/>
            <a:ext cx="3402673" cy="2304056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143054" y="13056815"/>
            <a:ext cx="3402673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5143054" y="14208845"/>
            <a:ext cx="3402673" cy="2304056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コンテンツ プレースホルダー 11"/>
          <p:cNvSpPr>
            <a:spLocks noGrp="1"/>
          </p:cNvSpPr>
          <p:nvPr>
            <p:ph sz="quarter" idx="23" hasCustomPrompt="1"/>
          </p:nvPr>
        </p:nvSpPr>
        <p:spPr>
          <a:xfrm rot="18000000">
            <a:off x="3883144" y="8447514"/>
            <a:ext cx="10464521" cy="51439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コンテンツ プレースホルダー 11"/>
          <p:cNvSpPr>
            <a:spLocks noGrp="1"/>
          </p:cNvSpPr>
          <p:nvPr>
            <p:ph sz="quarter" idx="22" hasCustomPrompt="1"/>
          </p:nvPr>
        </p:nvSpPr>
        <p:spPr>
          <a:xfrm rot="7200000">
            <a:off x="679945" y="8988430"/>
            <a:ext cx="10464521" cy="51439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809142" y="4919105"/>
            <a:ext cx="3362165" cy="10624260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57404" y="7095157"/>
            <a:ext cx="5062498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57404" y="8247185"/>
            <a:ext cx="5062498" cy="5248128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691039" y="4511191"/>
            <a:ext cx="3428981" cy="4877859"/>
          </a:xfrm>
          <a:custGeom>
            <a:avLst/>
            <a:gdLst>
              <a:gd name="connsiteX0" fmla="*/ 0 w 12745788"/>
              <a:gd name="connsiteY0" fmla="*/ 0 h 4176712"/>
              <a:gd name="connsiteX1" fmla="*/ 12745788 w 12745788"/>
              <a:gd name="connsiteY1" fmla="*/ 0 h 4176712"/>
              <a:gd name="connsiteX2" fmla="*/ 12745788 w 12745788"/>
              <a:gd name="connsiteY2" fmla="*/ 4176712 h 4176712"/>
              <a:gd name="connsiteX3" fmla="*/ 0 w 12745788"/>
              <a:gd name="connsiteY3" fmla="*/ 4176712 h 4176712"/>
              <a:gd name="connsiteX4" fmla="*/ 0 w 12745788"/>
              <a:gd name="connsiteY4" fmla="*/ 0 h 4176712"/>
              <a:gd name="connsiteX0-1" fmla="*/ 2400300 w 15146088"/>
              <a:gd name="connsiteY0-2" fmla="*/ 0 h 4176712"/>
              <a:gd name="connsiteX1-3" fmla="*/ 15146088 w 15146088"/>
              <a:gd name="connsiteY1-4" fmla="*/ 0 h 4176712"/>
              <a:gd name="connsiteX2-5" fmla="*/ 15146088 w 15146088"/>
              <a:gd name="connsiteY2-6" fmla="*/ 4176712 h 4176712"/>
              <a:gd name="connsiteX3-7" fmla="*/ 0 w 15146088"/>
              <a:gd name="connsiteY3-8" fmla="*/ 4164012 h 4176712"/>
              <a:gd name="connsiteX4-9" fmla="*/ 2400300 w 15146088"/>
              <a:gd name="connsiteY4-10" fmla="*/ 0 h 4176712"/>
              <a:gd name="connsiteX0-11" fmla="*/ 2400300 w 17559088"/>
              <a:gd name="connsiteY0-12" fmla="*/ 0 h 4176712"/>
              <a:gd name="connsiteX1-13" fmla="*/ 17559088 w 17559088"/>
              <a:gd name="connsiteY1-14" fmla="*/ 0 h 4176712"/>
              <a:gd name="connsiteX2-15" fmla="*/ 15146088 w 17559088"/>
              <a:gd name="connsiteY2-16" fmla="*/ 4176712 h 4176712"/>
              <a:gd name="connsiteX3-17" fmla="*/ 0 w 17559088"/>
              <a:gd name="connsiteY3-18" fmla="*/ 4164012 h 4176712"/>
              <a:gd name="connsiteX4-19" fmla="*/ 2400300 w 17559088"/>
              <a:gd name="connsiteY4-20" fmla="*/ 0 h 4176712"/>
              <a:gd name="connsiteX0-21" fmla="*/ 5183026 w 17559088"/>
              <a:gd name="connsiteY0-22" fmla="*/ 0 h 4176712"/>
              <a:gd name="connsiteX1-23" fmla="*/ 17559088 w 17559088"/>
              <a:gd name="connsiteY1-24" fmla="*/ 0 h 4176712"/>
              <a:gd name="connsiteX2-25" fmla="*/ 15146088 w 17559088"/>
              <a:gd name="connsiteY2-26" fmla="*/ 4176712 h 4176712"/>
              <a:gd name="connsiteX3-27" fmla="*/ 0 w 17559088"/>
              <a:gd name="connsiteY3-28" fmla="*/ 4164012 h 4176712"/>
              <a:gd name="connsiteX4-29" fmla="*/ 5183026 w 17559088"/>
              <a:gd name="connsiteY4-30" fmla="*/ 0 h 4176712"/>
              <a:gd name="connsiteX0-31" fmla="*/ 5183026 w 20406531"/>
              <a:gd name="connsiteY0-32" fmla="*/ 14716 h 4191428"/>
              <a:gd name="connsiteX1-33" fmla="*/ 20406531 w 20406531"/>
              <a:gd name="connsiteY1-34" fmla="*/ 0 h 4191428"/>
              <a:gd name="connsiteX2-35" fmla="*/ 15146088 w 20406531"/>
              <a:gd name="connsiteY2-36" fmla="*/ 4191428 h 4191428"/>
              <a:gd name="connsiteX3-37" fmla="*/ 0 w 20406531"/>
              <a:gd name="connsiteY3-38" fmla="*/ 4178728 h 4191428"/>
              <a:gd name="connsiteX4-39" fmla="*/ 5183026 w 20406531"/>
              <a:gd name="connsiteY4-40" fmla="*/ 14716 h 4191428"/>
              <a:gd name="connsiteX0-41" fmla="*/ 5247740 w 20471245"/>
              <a:gd name="connsiteY0-42" fmla="*/ 14716 h 4191428"/>
              <a:gd name="connsiteX1-43" fmla="*/ 20471245 w 20471245"/>
              <a:gd name="connsiteY1-44" fmla="*/ 0 h 4191428"/>
              <a:gd name="connsiteX2-45" fmla="*/ 15210802 w 20471245"/>
              <a:gd name="connsiteY2-46" fmla="*/ 4191428 h 4191428"/>
              <a:gd name="connsiteX3-47" fmla="*/ 0 w 20471245"/>
              <a:gd name="connsiteY3-48" fmla="*/ 4178729 h 4191428"/>
              <a:gd name="connsiteX4-49" fmla="*/ 5247740 w 20471245"/>
              <a:gd name="connsiteY4-50" fmla="*/ 14716 h 4191428"/>
              <a:gd name="connsiteX0-51" fmla="*/ 5247740 w 20471245"/>
              <a:gd name="connsiteY0-52" fmla="*/ 14716 h 4191428"/>
              <a:gd name="connsiteX1-53" fmla="*/ 20471245 w 20471245"/>
              <a:gd name="connsiteY1-54" fmla="*/ 0 h 4191428"/>
              <a:gd name="connsiteX2-55" fmla="*/ 15146088 w 20471245"/>
              <a:gd name="connsiteY2-56" fmla="*/ 4191428 h 4191428"/>
              <a:gd name="connsiteX3-57" fmla="*/ 0 w 20471245"/>
              <a:gd name="connsiteY3-58" fmla="*/ 4178729 h 4191428"/>
              <a:gd name="connsiteX4-59" fmla="*/ 5247740 w 20471245"/>
              <a:gd name="connsiteY4-60" fmla="*/ 14716 h 4191428"/>
              <a:gd name="connsiteX0-61" fmla="*/ 5312455 w 20471245"/>
              <a:gd name="connsiteY0-62" fmla="*/ 0 h 4191428"/>
              <a:gd name="connsiteX1-63" fmla="*/ 20471245 w 20471245"/>
              <a:gd name="connsiteY1-64" fmla="*/ 0 h 4191428"/>
              <a:gd name="connsiteX2-65" fmla="*/ 15146088 w 20471245"/>
              <a:gd name="connsiteY2-66" fmla="*/ 4191428 h 4191428"/>
              <a:gd name="connsiteX3-67" fmla="*/ 0 w 20471245"/>
              <a:gd name="connsiteY3-68" fmla="*/ 4178729 h 4191428"/>
              <a:gd name="connsiteX4-69" fmla="*/ 5312455 w 20471245"/>
              <a:gd name="connsiteY4-70" fmla="*/ 0 h 419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471245" h="4191428">
                <a:moveTo>
                  <a:pt x="5312455" y="0"/>
                </a:moveTo>
                <a:lnTo>
                  <a:pt x="20471245" y="0"/>
                </a:lnTo>
                <a:lnTo>
                  <a:pt x="15146088" y="4191428"/>
                </a:lnTo>
                <a:lnTo>
                  <a:pt x="0" y="4178729"/>
                </a:lnTo>
                <a:lnTo>
                  <a:pt x="5312455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                     Add Image</a:t>
            </a:r>
            <a:endParaRPr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3199115" y="4521354"/>
            <a:ext cx="3428981" cy="4877859"/>
          </a:xfrm>
          <a:custGeom>
            <a:avLst/>
            <a:gdLst>
              <a:gd name="connsiteX0" fmla="*/ 0 w 12745788"/>
              <a:gd name="connsiteY0" fmla="*/ 0 h 4176712"/>
              <a:gd name="connsiteX1" fmla="*/ 12745788 w 12745788"/>
              <a:gd name="connsiteY1" fmla="*/ 0 h 4176712"/>
              <a:gd name="connsiteX2" fmla="*/ 12745788 w 12745788"/>
              <a:gd name="connsiteY2" fmla="*/ 4176712 h 4176712"/>
              <a:gd name="connsiteX3" fmla="*/ 0 w 12745788"/>
              <a:gd name="connsiteY3" fmla="*/ 4176712 h 4176712"/>
              <a:gd name="connsiteX4" fmla="*/ 0 w 12745788"/>
              <a:gd name="connsiteY4" fmla="*/ 0 h 4176712"/>
              <a:gd name="connsiteX0-1" fmla="*/ 2400300 w 15146088"/>
              <a:gd name="connsiteY0-2" fmla="*/ 0 h 4176712"/>
              <a:gd name="connsiteX1-3" fmla="*/ 15146088 w 15146088"/>
              <a:gd name="connsiteY1-4" fmla="*/ 0 h 4176712"/>
              <a:gd name="connsiteX2-5" fmla="*/ 15146088 w 15146088"/>
              <a:gd name="connsiteY2-6" fmla="*/ 4176712 h 4176712"/>
              <a:gd name="connsiteX3-7" fmla="*/ 0 w 15146088"/>
              <a:gd name="connsiteY3-8" fmla="*/ 4164012 h 4176712"/>
              <a:gd name="connsiteX4-9" fmla="*/ 2400300 w 15146088"/>
              <a:gd name="connsiteY4-10" fmla="*/ 0 h 4176712"/>
              <a:gd name="connsiteX0-11" fmla="*/ 2400300 w 17559088"/>
              <a:gd name="connsiteY0-12" fmla="*/ 0 h 4176712"/>
              <a:gd name="connsiteX1-13" fmla="*/ 17559088 w 17559088"/>
              <a:gd name="connsiteY1-14" fmla="*/ 0 h 4176712"/>
              <a:gd name="connsiteX2-15" fmla="*/ 15146088 w 17559088"/>
              <a:gd name="connsiteY2-16" fmla="*/ 4176712 h 4176712"/>
              <a:gd name="connsiteX3-17" fmla="*/ 0 w 17559088"/>
              <a:gd name="connsiteY3-18" fmla="*/ 4164012 h 4176712"/>
              <a:gd name="connsiteX4-19" fmla="*/ 2400300 w 17559088"/>
              <a:gd name="connsiteY4-20" fmla="*/ 0 h 4176712"/>
              <a:gd name="connsiteX0-21" fmla="*/ 5183026 w 17559088"/>
              <a:gd name="connsiteY0-22" fmla="*/ 0 h 4176712"/>
              <a:gd name="connsiteX1-23" fmla="*/ 17559088 w 17559088"/>
              <a:gd name="connsiteY1-24" fmla="*/ 0 h 4176712"/>
              <a:gd name="connsiteX2-25" fmla="*/ 15146088 w 17559088"/>
              <a:gd name="connsiteY2-26" fmla="*/ 4176712 h 4176712"/>
              <a:gd name="connsiteX3-27" fmla="*/ 0 w 17559088"/>
              <a:gd name="connsiteY3-28" fmla="*/ 4164012 h 4176712"/>
              <a:gd name="connsiteX4-29" fmla="*/ 5183026 w 17559088"/>
              <a:gd name="connsiteY4-30" fmla="*/ 0 h 4176712"/>
              <a:gd name="connsiteX0-31" fmla="*/ 5183026 w 20406531"/>
              <a:gd name="connsiteY0-32" fmla="*/ 14716 h 4191428"/>
              <a:gd name="connsiteX1-33" fmla="*/ 20406531 w 20406531"/>
              <a:gd name="connsiteY1-34" fmla="*/ 0 h 4191428"/>
              <a:gd name="connsiteX2-35" fmla="*/ 15146088 w 20406531"/>
              <a:gd name="connsiteY2-36" fmla="*/ 4191428 h 4191428"/>
              <a:gd name="connsiteX3-37" fmla="*/ 0 w 20406531"/>
              <a:gd name="connsiteY3-38" fmla="*/ 4178728 h 4191428"/>
              <a:gd name="connsiteX4-39" fmla="*/ 5183026 w 20406531"/>
              <a:gd name="connsiteY4-40" fmla="*/ 14716 h 4191428"/>
              <a:gd name="connsiteX0-41" fmla="*/ 5247740 w 20471245"/>
              <a:gd name="connsiteY0-42" fmla="*/ 14716 h 4191428"/>
              <a:gd name="connsiteX1-43" fmla="*/ 20471245 w 20471245"/>
              <a:gd name="connsiteY1-44" fmla="*/ 0 h 4191428"/>
              <a:gd name="connsiteX2-45" fmla="*/ 15210802 w 20471245"/>
              <a:gd name="connsiteY2-46" fmla="*/ 4191428 h 4191428"/>
              <a:gd name="connsiteX3-47" fmla="*/ 0 w 20471245"/>
              <a:gd name="connsiteY3-48" fmla="*/ 4178729 h 4191428"/>
              <a:gd name="connsiteX4-49" fmla="*/ 5247740 w 20471245"/>
              <a:gd name="connsiteY4-50" fmla="*/ 14716 h 4191428"/>
              <a:gd name="connsiteX0-51" fmla="*/ 5247740 w 20471245"/>
              <a:gd name="connsiteY0-52" fmla="*/ 14716 h 4191428"/>
              <a:gd name="connsiteX1-53" fmla="*/ 20471245 w 20471245"/>
              <a:gd name="connsiteY1-54" fmla="*/ 0 h 4191428"/>
              <a:gd name="connsiteX2-55" fmla="*/ 15146088 w 20471245"/>
              <a:gd name="connsiteY2-56" fmla="*/ 4191428 h 4191428"/>
              <a:gd name="connsiteX3-57" fmla="*/ 0 w 20471245"/>
              <a:gd name="connsiteY3-58" fmla="*/ 4178729 h 4191428"/>
              <a:gd name="connsiteX4-59" fmla="*/ 5247740 w 20471245"/>
              <a:gd name="connsiteY4-60" fmla="*/ 14716 h 4191428"/>
              <a:gd name="connsiteX0-61" fmla="*/ 5312455 w 20471245"/>
              <a:gd name="connsiteY0-62" fmla="*/ 0 h 4191428"/>
              <a:gd name="connsiteX1-63" fmla="*/ 20471245 w 20471245"/>
              <a:gd name="connsiteY1-64" fmla="*/ 0 h 4191428"/>
              <a:gd name="connsiteX2-65" fmla="*/ 15146088 w 20471245"/>
              <a:gd name="connsiteY2-66" fmla="*/ 4191428 h 4191428"/>
              <a:gd name="connsiteX3-67" fmla="*/ 0 w 20471245"/>
              <a:gd name="connsiteY3-68" fmla="*/ 4178729 h 4191428"/>
              <a:gd name="connsiteX4-69" fmla="*/ 5312455 w 20471245"/>
              <a:gd name="connsiteY4-70" fmla="*/ 0 h 419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471245" h="4191428">
                <a:moveTo>
                  <a:pt x="5312455" y="0"/>
                </a:moveTo>
                <a:lnTo>
                  <a:pt x="20471245" y="0"/>
                </a:lnTo>
                <a:lnTo>
                  <a:pt x="15146088" y="4191428"/>
                </a:lnTo>
                <a:lnTo>
                  <a:pt x="0" y="4178729"/>
                </a:lnTo>
                <a:lnTo>
                  <a:pt x="5312455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                     Add Image</a:t>
            </a:r>
            <a:endParaRPr 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22" hasCustomPrompt="1"/>
          </p:nvPr>
        </p:nvSpPr>
        <p:spPr>
          <a:xfrm>
            <a:off x="5710612" y="4521354"/>
            <a:ext cx="3428981" cy="4877859"/>
          </a:xfrm>
          <a:custGeom>
            <a:avLst/>
            <a:gdLst>
              <a:gd name="connsiteX0" fmla="*/ 0 w 12745788"/>
              <a:gd name="connsiteY0" fmla="*/ 0 h 4176712"/>
              <a:gd name="connsiteX1" fmla="*/ 12745788 w 12745788"/>
              <a:gd name="connsiteY1" fmla="*/ 0 h 4176712"/>
              <a:gd name="connsiteX2" fmla="*/ 12745788 w 12745788"/>
              <a:gd name="connsiteY2" fmla="*/ 4176712 h 4176712"/>
              <a:gd name="connsiteX3" fmla="*/ 0 w 12745788"/>
              <a:gd name="connsiteY3" fmla="*/ 4176712 h 4176712"/>
              <a:gd name="connsiteX4" fmla="*/ 0 w 12745788"/>
              <a:gd name="connsiteY4" fmla="*/ 0 h 4176712"/>
              <a:gd name="connsiteX0-1" fmla="*/ 2400300 w 15146088"/>
              <a:gd name="connsiteY0-2" fmla="*/ 0 h 4176712"/>
              <a:gd name="connsiteX1-3" fmla="*/ 15146088 w 15146088"/>
              <a:gd name="connsiteY1-4" fmla="*/ 0 h 4176712"/>
              <a:gd name="connsiteX2-5" fmla="*/ 15146088 w 15146088"/>
              <a:gd name="connsiteY2-6" fmla="*/ 4176712 h 4176712"/>
              <a:gd name="connsiteX3-7" fmla="*/ 0 w 15146088"/>
              <a:gd name="connsiteY3-8" fmla="*/ 4164012 h 4176712"/>
              <a:gd name="connsiteX4-9" fmla="*/ 2400300 w 15146088"/>
              <a:gd name="connsiteY4-10" fmla="*/ 0 h 4176712"/>
              <a:gd name="connsiteX0-11" fmla="*/ 2400300 w 17559088"/>
              <a:gd name="connsiteY0-12" fmla="*/ 0 h 4176712"/>
              <a:gd name="connsiteX1-13" fmla="*/ 17559088 w 17559088"/>
              <a:gd name="connsiteY1-14" fmla="*/ 0 h 4176712"/>
              <a:gd name="connsiteX2-15" fmla="*/ 15146088 w 17559088"/>
              <a:gd name="connsiteY2-16" fmla="*/ 4176712 h 4176712"/>
              <a:gd name="connsiteX3-17" fmla="*/ 0 w 17559088"/>
              <a:gd name="connsiteY3-18" fmla="*/ 4164012 h 4176712"/>
              <a:gd name="connsiteX4-19" fmla="*/ 2400300 w 17559088"/>
              <a:gd name="connsiteY4-20" fmla="*/ 0 h 4176712"/>
              <a:gd name="connsiteX0-21" fmla="*/ 5183026 w 17559088"/>
              <a:gd name="connsiteY0-22" fmla="*/ 0 h 4176712"/>
              <a:gd name="connsiteX1-23" fmla="*/ 17559088 w 17559088"/>
              <a:gd name="connsiteY1-24" fmla="*/ 0 h 4176712"/>
              <a:gd name="connsiteX2-25" fmla="*/ 15146088 w 17559088"/>
              <a:gd name="connsiteY2-26" fmla="*/ 4176712 h 4176712"/>
              <a:gd name="connsiteX3-27" fmla="*/ 0 w 17559088"/>
              <a:gd name="connsiteY3-28" fmla="*/ 4164012 h 4176712"/>
              <a:gd name="connsiteX4-29" fmla="*/ 5183026 w 17559088"/>
              <a:gd name="connsiteY4-30" fmla="*/ 0 h 4176712"/>
              <a:gd name="connsiteX0-31" fmla="*/ 5183026 w 20406531"/>
              <a:gd name="connsiteY0-32" fmla="*/ 14716 h 4191428"/>
              <a:gd name="connsiteX1-33" fmla="*/ 20406531 w 20406531"/>
              <a:gd name="connsiteY1-34" fmla="*/ 0 h 4191428"/>
              <a:gd name="connsiteX2-35" fmla="*/ 15146088 w 20406531"/>
              <a:gd name="connsiteY2-36" fmla="*/ 4191428 h 4191428"/>
              <a:gd name="connsiteX3-37" fmla="*/ 0 w 20406531"/>
              <a:gd name="connsiteY3-38" fmla="*/ 4178728 h 4191428"/>
              <a:gd name="connsiteX4-39" fmla="*/ 5183026 w 20406531"/>
              <a:gd name="connsiteY4-40" fmla="*/ 14716 h 4191428"/>
              <a:gd name="connsiteX0-41" fmla="*/ 5247740 w 20471245"/>
              <a:gd name="connsiteY0-42" fmla="*/ 14716 h 4191428"/>
              <a:gd name="connsiteX1-43" fmla="*/ 20471245 w 20471245"/>
              <a:gd name="connsiteY1-44" fmla="*/ 0 h 4191428"/>
              <a:gd name="connsiteX2-45" fmla="*/ 15210802 w 20471245"/>
              <a:gd name="connsiteY2-46" fmla="*/ 4191428 h 4191428"/>
              <a:gd name="connsiteX3-47" fmla="*/ 0 w 20471245"/>
              <a:gd name="connsiteY3-48" fmla="*/ 4178729 h 4191428"/>
              <a:gd name="connsiteX4-49" fmla="*/ 5247740 w 20471245"/>
              <a:gd name="connsiteY4-50" fmla="*/ 14716 h 4191428"/>
              <a:gd name="connsiteX0-51" fmla="*/ 5247740 w 20471245"/>
              <a:gd name="connsiteY0-52" fmla="*/ 14716 h 4191428"/>
              <a:gd name="connsiteX1-53" fmla="*/ 20471245 w 20471245"/>
              <a:gd name="connsiteY1-54" fmla="*/ 0 h 4191428"/>
              <a:gd name="connsiteX2-55" fmla="*/ 15146088 w 20471245"/>
              <a:gd name="connsiteY2-56" fmla="*/ 4191428 h 4191428"/>
              <a:gd name="connsiteX3-57" fmla="*/ 0 w 20471245"/>
              <a:gd name="connsiteY3-58" fmla="*/ 4178729 h 4191428"/>
              <a:gd name="connsiteX4-59" fmla="*/ 5247740 w 20471245"/>
              <a:gd name="connsiteY4-60" fmla="*/ 14716 h 4191428"/>
              <a:gd name="connsiteX0-61" fmla="*/ 5312455 w 20471245"/>
              <a:gd name="connsiteY0-62" fmla="*/ 0 h 4191428"/>
              <a:gd name="connsiteX1-63" fmla="*/ 20471245 w 20471245"/>
              <a:gd name="connsiteY1-64" fmla="*/ 0 h 4191428"/>
              <a:gd name="connsiteX2-65" fmla="*/ 15146088 w 20471245"/>
              <a:gd name="connsiteY2-66" fmla="*/ 4191428 h 4191428"/>
              <a:gd name="connsiteX3-67" fmla="*/ 0 w 20471245"/>
              <a:gd name="connsiteY3-68" fmla="*/ 4178729 h 4191428"/>
              <a:gd name="connsiteX4-69" fmla="*/ 5312455 w 20471245"/>
              <a:gd name="connsiteY4-70" fmla="*/ 0 h 419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471245" h="4191428">
                <a:moveTo>
                  <a:pt x="5312455" y="0"/>
                </a:moveTo>
                <a:lnTo>
                  <a:pt x="20471245" y="0"/>
                </a:lnTo>
                <a:lnTo>
                  <a:pt x="15146088" y="4191428"/>
                </a:lnTo>
                <a:lnTo>
                  <a:pt x="0" y="4178729"/>
                </a:lnTo>
                <a:lnTo>
                  <a:pt x="5312455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                      Add Image</a:t>
            </a:r>
            <a:endParaRPr lang="en-US" dirty="0"/>
          </a:p>
        </p:txBody>
      </p:sp>
      <p:sp>
        <p:nvSpPr>
          <p:cNvPr id="23" name="図プレースホルダー 5"/>
          <p:cNvSpPr>
            <a:spLocks noGrp="1"/>
          </p:cNvSpPr>
          <p:nvPr>
            <p:ph type="pic" sz="quarter" idx="23" hasCustomPrompt="1"/>
          </p:nvPr>
        </p:nvSpPr>
        <p:spPr>
          <a:xfrm>
            <a:off x="8222109" y="4521354"/>
            <a:ext cx="3428981" cy="4877859"/>
          </a:xfrm>
          <a:custGeom>
            <a:avLst/>
            <a:gdLst>
              <a:gd name="connsiteX0" fmla="*/ 0 w 12745788"/>
              <a:gd name="connsiteY0" fmla="*/ 0 h 4176712"/>
              <a:gd name="connsiteX1" fmla="*/ 12745788 w 12745788"/>
              <a:gd name="connsiteY1" fmla="*/ 0 h 4176712"/>
              <a:gd name="connsiteX2" fmla="*/ 12745788 w 12745788"/>
              <a:gd name="connsiteY2" fmla="*/ 4176712 h 4176712"/>
              <a:gd name="connsiteX3" fmla="*/ 0 w 12745788"/>
              <a:gd name="connsiteY3" fmla="*/ 4176712 h 4176712"/>
              <a:gd name="connsiteX4" fmla="*/ 0 w 12745788"/>
              <a:gd name="connsiteY4" fmla="*/ 0 h 4176712"/>
              <a:gd name="connsiteX0-1" fmla="*/ 2400300 w 15146088"/>
              <a:gd name="connsiteY0-2" fmla="*/ 0 h 4176712"/>
              <a:gd name="connsiteX1-3" fmla="*/ 15146088 w 15146088"/>
              <a:gd name="connsiteY1-4" fmla="*/ 0 h 4176712"/>
              <a:gd name="connsiteX2-5" fmla="*/ 15146088 w 15146088"/>
              <a:gd name="connsiteY2-6" fmla="*/ 4176712 h 4176712"/>
              <a:gd name="connsiteX3-7" fmla="*/ 0 w 15146088"/>
              <a:gd name="connsiteY3-8" fmla="*/ 4164012 h 4176712"/>
              <a:gd name="connsiteX4-9" fmla="*/ 2400300 w 15146088"/>
              <a:gd name="connsiteY4-10" fmla="*/ 0 h 4176712"/>
              <a:gd name="connsiteX0-11" fmla="*/ 2400300 w 17559088"/>
              <a:gd name="connsiteY0-12" fmla="*/ 0 h 4176712"/>
              <a:gd name="connsiteX1-13" fmla="*/ 17559088 w 17559088"/>
              <a:gd name="connsiteY1-14" fmla="*/ 0 h 4176712"/>
              <a:gd name="connsiteX2-15" fmla="*/ 15146088 w 17559088"/>
              <a:gd name="connsiteY2-16" fmla="*/ 4176712 h 4176712"/>
              <a:gd name="connsiteX3-17" fmla="*/ 0 w 17559088"/>
              <a:gd name="connsiteY3-18" fmla="*/ 4164012 h 4176712"/>
              <a:gd name="connsiteX4-19" fmla="*/ 2400300 w 17559088"/>
              <a:gd name="connsiteY4-20" fmla="*/ 0 h 4176712"/>
              <a:gd name="connsiteX0-21" fmla="*/ 5183026 w 17559088"/>
              <a:gd name="connsiteY0-22" fmla="*/ 0 h 4176712"/>
              <a:gd name="connsiteX1-23" fmla="*/ 17559088 w 17559088"/>
              <a:gd name="connsiteY1-24" fmla="*/ 0 h 4176712"/>
              <a:gd name="connsiteX2-25" fmla="*/ 15146088 w 17559088"/>
              <a:gd name="connsiteY2-26" fmla="*/ 4176712 h 4176712"/>
              <a:gd name="connsiteX3-27" fmla="*/ 0 w 17559088"/>
              <a:gd name="connsiteY3-28" fmla="*/ 4164012 h 4176712"/>
              <a:gd name="connsiteX4-29" fmla="*/ 5183026 w 17559088"/>
              <a:gd name="connsiteY4-30" fmla="*/ 0 h 4176712"/>
              <a:gd name="connsiteX0-31" fmla="*/ 5183026 w 20406531"/>
              <a:gd name="connsiteY0-32" fmla="*/ 14716 h 4191428"/>
              <a:gd name="connsiteX1-33" fmla="*/ 20406531 w 20406531"/>
              <a:gd name="connsiteY1-34" fmla="*/ 0 h 4191428"/>
              <a:gd name="connsiteX2-35" fmla="*/ 15146088 w 20406531"/>
              <a:gd name="connsiteY2-36" fmla="*/ 4191428 h 4191428"/>
              <a:gd name="connsiteX3-37" fmla="*/ 0 w 20406531"/>
              <a:gd name="connsiteY3-38" fmla="*/ 4178728 h 4191428"/>
              <a:gd name="connsiteX4-39" fmla="*/ 5183026 w 20406531"/>
              <a:gd name="connsiteY4-40" fmla="*/ 14716 h 4191428"/>
              <a:gd name="connsiteX0-41" fmla="*/ 5247740 w 20471245"/>
              <a:gd name="connsiteY0-42" fmla="*/ 14716 h 4191428"/>
              <a:gd name="connsiteX1-43" fmla="*/ 20471245 w 20471245"/>
              <a:gd name="connsiteY1-44" fmla="*/ 0 h 4191428"/>
              <a:gd name="connsiteX2-45" fmla="*/ 15210802 w 20471245"/>
              <a:gd name="connsiteY2-46" fmla="*/ 4191428 h 4191428"/>
              <a:gd name="connsiteX3-47" fmla="*/ 0 w 20471245"/>
              <a:gd name="connsiteY3-48" fmla="*/ 4178729 h 4191428"/>
              <a:gd name="connsiteX4-49" fmla="*/ 5247740 w 20471245"/>
              <a:gd name="connsiteY4-50" fmla="*/ 14716 h 4191428"/>
              <a:gd name="connsiteX0-51" fmla="*/ 5247740 w 20471245"/>
              <a:gd name="connsiteY0-52" fmla="*/ 14716 h 4191428"/>
              <a:gd name="connsiteX1-53" fmla="*/ 20471245 w 20471245"/>
              <a:gd name="connsiteY1-54" fmla="*/ 0 h 4191428"/>
              <a:gd name="connsiteX2-55" fmla="*/ 15146088 w 20471245"/>
              <a:gd name="connsiteY2-56" fmla="*/ 4191428 h 4191428"/>
              <a:gd name="connsiteX3-57" fmla="*/ 0 w 20471245"/>
              <a:gd name="connsiteY3-58" fmla="*/ 4178729 h 4191428"/>
              <a:gd name="connsiteX4-59" fmla="*/ 5247740 w 20471245"/>
              <a:gd name="connsiteY4-60" fmla="*/ 14716 h 4191428"/>
              <a:gd name="connsiteX0-61" fmla="*/ 5312455 w 20471245"/>
              <a:gd name="connsiteY0-62" fmla="*/ 0 h 4191428"/>
              <a:gd name="connsiteX1-63" fmla="*/ 20471245 w 20471245"/>
              <a:gd name="connsiteY1-64" fmla="*/ 0 h 4191428"/>
              <a:gd name="connsiteX2-65" fmla="*/ 15146088 w 20471245"/>
              <a:gd name="connsiteY2-66" fmla="*/ 4191428 h 4191428"/>
              <a:gd name="connsiteX3-67" fmla="*/ 0 w 20471245"/>
              <a:gd name="connsiteY3-68" fmla="*/ 4178729 h 4191428"/>
              <a:gd name="connsiteX4-69" fmla="*/ 5312455 w 20471245"/>
              <a:gd name="connsiteY4-70" fmla="*/ 0 h 419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471245" h="4191428">
                <a:moveTo>
                  <a:pt x="5312455" y="0"/>
                </a:moveTo>
                <a:lnTo>
                  <a:pt x="20471245" y="0"/>
                </a:lnTo>
                <a:lnTo>
                  <a:pt x="15146088" y="4191428"/>
                </a:lnTo>
                <a:lnTo>
                  <a:pt x="0" y="4178729"/>
                </a:lnTo>
                <a:lnTo>
                  <a:pt x="5312455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                     Add Image</a:t>
            </a:r>
            <a:endParaRPr lang="en-US" dirty="0"/>
          </a:p>
        </p:txBody>
      </p:sp>
      <p:sp>
        <p:nvSpPr>
          <p:cNvPr id="24" name="図プレースホルダー 5"/>
          <p:cNvSpPr>
            <a:spLocks noGrp="1"/>
          </p:cNvSpPr>
          <p:nvPr>
            <p:ph type="pic" sz="quarter" idx="24" hasCustomPrompt="1"/>
          </p:nvPr>
        </p:nvSpPr>
        <p:spPr>
          <a:xfrm>
            <a:off x="-1121042" y="10354302"/>
            <a:ext cx="3428981" cy="4877859"/>
          </a:xfrm>
          <a:custGeom>
            <a:avLst/>
            <a:gdLst>
              <a:gd name="connsiteX0" fmla="*/ 0 w 12745788"/>
              <a:gd name="connsiteY0" fmla="*/ 0 h 4176712"/>
              <a:gd name="connsiteX1" fmla="*/ 12745788 w 12745788"/>
              <a:gd name="connsiteY1" fmla="*/ 0 h 4176712"/>
              <a:gd name="connsiteX2" fmla="*/ 12745788 w 12745788"/>
              <a:gd name="connsiteY2" fmla="*/ 4176712 h 4176712"/>
              <a:gd name="connsiteX3" fmla="*/ 0 w 12745788"/>
              <a:gd name="connsiteY3" fmla="*/ 4176712 h 4176712"/>
              <a:gd name="connsiteX4" fmla="*/ 0 w 12745788"/>
              <a:gd name="connsiteY4" fmla="*/ 0 h 4176712"/>
              <a:gd name="connsiteX0-1" fmla="*/ 2400300 w 15146088"/>
              <a:gd name="connsiteY0-2" fmla="*/ 0 h 4176712"/>
              <a:gd name="connsiteX1-3" fmla="*/ 15146088 w 15146088"/>
              <a:gd name="connsiteY1-4" fmla="*/ 0 h 4176712"/>
              <a:gd name="connsiteX2-5" fmla="*/ 15146088 w 15146088"/>
              <a:gd name="connsiteY2-6" fmla="*/ 4176712 h 4176712"/>
              <a:gd name="connsiteX3-7" fmla="*/ 0 w 15146088"/>
              <a:gd name="connsiteY3-8" fmla="*/ 4164012 h 4176712"/>
              <a:gd name="connsiteX4-9" fmla="*/ 2400300 w 15146088"/>
              <a:gd name="connsiteY4-10" fmla="*/ 0 h 4176712"/>
              <a:gd name="connsiteX0-11" fmla="*/ 2400300 w 17559088"/>
              <a:gd name="connsiteY0-12" fmla="*/ 0 h 4176712"/>
              <a:gd name="connsiteX1-13" fmla="*/ 17559088 w 17559088"/>
              <a:gd name="connsiteY1-14" fmla="*/ 0 h 4176712"/>
              <a:gd name="connsiteX2-15" fmla="*/ 15146088 w 17559088"/>
              <a:gd name="connsiteY2-16" fmla="*/ 4176712 h 4176712"/>
              <a:gd name="connsiteX3-17" fmla="*/ 0 w 17559088"/>
              <a:gd name="connsiteY3-18" fmla="*/ 4164012 h 4176712"/>
              <a:gd name="connsiteX4-19" fmla="*/ 2400300 w 17559088"/>
              <a:gd name="connsiteY4-20" fmla="*/ 0 h 4176712"/>
              <a:gd name="connsiteX0-21" fmla="*/ 5183026 w 17559088"/>
              <a:gd name="connsiteY0-22" fmla="*/ 0 h 4176712"/>
              <a:gd name="connsiteX1-23" fmla="*/ 17559088 w 17559088"/>
              <a:gd name="connsiteY1-24" fmla="*/ 0 h 4176712"/>
              <a:gd name="connsiteX2-25" fmla="*/ 15146088 w 17559088"/>
              <a:gd name="connsiteY2-26" fmla="*/ 4176712 h 4176712"/>
              <a:gd name="connsiteX3-27" fmla="*/ 0 w 17559088"/>
              <a:gd name="connsiteY3-28" fmla="*/ 4164012 h 4176712"/>
              <a:gd name="connsiteX4-29" fmla="*/ 5183026 w 17559088"/>
              <a:gd name="connsiteY4-30" fmla="*/ 0 h 4176712"/>
              <a:gd name="connsiteX0-31" fmla="*/ 5183026 w 20406531"/>
              <a:gd name="connsiteY0-32" fmla="*/ 14716 h 4191428"/>
              <a:gd name="connsiteX1-33" fmla="*/ 20406531 w 20406531"/>
              <a:gd name="connsiteY1-34" fmla="*/ 0 h 4191428"/>
              <a:gd name="connsiteX2-35" fmla="*/ 15146088 w 20406531"/>
              <a:gd name="connsiteY2-36" fmla="*/ 4191428 h 4191428"/>
              <a:gd name="connsiteX3-37" fmla="*/ 0 w 20406531"/>
              <a:gd name="connsiteY3-38" fmla="*/ 4178728 h 4191428"/>
              <a:gd name="connsiteX4-39" fmla="*/ 5183026 w 20406531"/>
              <a:gd name="connsiteY4-40" fmla="*/ 14716 h 4191428"/>
              <a:gd name="connsiteX0-41" fmla="*/ 5247740 w 20471245"/>
              <a:gd name="connsiteY0-42" fmla="*/ 14716 h 4191428"/>
              <a:gd name="connsiteX1-43" fmla="*/ 20471245 w 20471245"/>
              <a:gd name="connsiteY1-44" fmla="*/ 0 h 4191428"/>
              <a:gd name="connsiteX2-45" fmla="*/ 15210802 w 20471245"/>
              <a:gd name="connsiteY2-46" fmla="*/ 4191428 h 4191428"/>
              <a:gd name="connsiteX3-47" fmla="*/ 0 w 20471245"/>
              <a:gd name="connsiteY3-48" fmla="*/ 4178729 h 4191428"/>
              <a:gd name="connsiteX4-49" fmla="*/ 5247740 w 20471245"/>
              <a:gd name="connsiteY4-50" fmla="*/ 14716 h 4191428"/>
              <a:gd name="connsiteX0-51" fmla="*/ 5247740 w 20471245"/>
              <a:gd name="connsiteY0-52" fmla="*/ 14716 h 4191428"/>
              <a:gd name="connsiteX1-53" fmla="*/ 20471245 w 20471245"/>
              <a:gd name="connsiteY1-54" fmla="*/ 0 h 4191428"/>
              <a:gd name="connsiteX2-55" fmla="*/ 15146088 w 20471245"/>
              <a:gd name="connsiteY2-56" fmla="*/ 4191428 h 4191428"/>
              <a:gd name="connsiteX3-57" fmla="*/ 0 w 20471245"/>
              <a:gd name="connsiteY3-58" fmla="*/ 4178729 h 4191428"/>
              <a:gd name="connsiteX4-59" fmla="*/ 5247740 w 20471245"/>
              <a:gd name="connsiteY4-60" fmla="*/ 14716 h 4191428"/>
              <a:gd name="connsiteX0-61" fmla="*/ 5312455 w 20471245"/>
              <a:gd name="connsiteY0-62" fmla="*/ 0 h 4191428"/>
              <a:gd name="connsiteX1-63" fmla="*/ 20471245 w 20471245"/>
              <a:gd name="connsiteY1-64" fmla="*/ 0 h 4191428"/>
              <a:gd name="connsiteX2-65" fmla="*/ 15146088 w 20471245"/>
              <a:gd name="connsiteY2-66" fmla="*/ 4191428 h 4191428"/>
              <a:gd name="connsiteX3-67" fmla="*/ 0 w 20471245"/>
              <a:gd name="connsiteY3-68" fmla="*/ 4178729 h 4191428"/>
              <a:gd name="connsiteX4-69" fmla="*/ 5312455 w 20471245"/>
              <a:gd name="connsiteY4-70" fmla="*/ 0 h 419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471245" h="4191428">
                <a:moveTo>
                  <a:pt x="5312455" y="0"/>
                </a:moveTo>
                <a:lnTo>
                  <a:pt x="20471245" y="0"/>
                </a:lnTo>
                <a:lnTo>
                  <a:pt x="15146088" y="4191428"/>
                </a:lnTo>
                <a:lnTo>
                  <a:pt x="0" y="4178729"/>
                </a:lnTo>
                <a:lnTo>
                  <a:pt x="5312455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                       Add Image</a:t>
            </a:r>
            <a:endParaRPr lang="en-US" dirty="0"/>
          </a:p>
        </p:txBody>
      </p:sp>
      <p:sp>
        <p:nvSpPr>
          <p:cNvPr id="25" name="図プレースホルダー 5"/>
          <p:cNvSpPr>
            <a:spLocks noGrp="1"/>
          </p:cNvSpPr>
          <p:nvPr>
            <p:ph type="pic" sz="quarter" idx="25" hasCustomPrompt="1"/>
          </p:nvPr>
        </p:nvSpPr>
        <p:spPr>
          <a:xfrm>
            <a:off x="1376255" y="10354097"/>
            <a:ext cx="3428981" cy="4877859"/>
          </a:xfrm>
          <a:custGeom>
            <a:avLst/>
            <a:gdLst>
              <a:gd name="connsiteX0" fmla="*/ 0 w 12745788"/>
              <a:gd name="connsiteY0" fmla="*/ 0 h 4176712"/>
              <a:gd name="connsiteX1" fmla="*/ 12745788 w 12745788"/>
              <a:gd name="connsiteY1" fmla="*/ 0 h 4176712"/>
              <a:gd name="connsiteX2" fmla="*/ 12745788 w 12745788"/>
              <a:gd name="connsiteY2" fmla="*/ 4176712 h 4176712"/>
              <a:gd name="connsiteX3" fmla="*/ 0 w 12745788"/>
              <a:gd name="connsiteY3" fmla="*/ 4176712 h 4176712"/>
              <a:gd name="connsiteX4" fmla="*/ 0 w 12745788"/>
              <a:gd name="connsiteY4" fmla="*/ 0 h 4176712"/>
              <a:gd name="connsiteX0-1" fmla="*/ 2400300 w 15146088"/>
              <a:gd name="connsiteY0-2" fmla="*/ 0 h 4176712"/>
              <a:gd name="connsiteX1-3" fmla="*/ 15146088 w 15146088"/>
              <a:gd name="connsiteY1-4" fmla="*/ 0 h 4176712"/>
              <a:gd name="connsiteX2-5" fmla="*/ 15146088 w 15146088"/>
              <a:gd name="connsiteY2-6" fmla="*/ 4176712 h 4176712"/>
              <a:gd name="connsiteX3-7" fmla="*/ 0 w 15146088"/>
              <a:gd name="connsiteY3-8" fmla="*/ 4164012 h 4176712"/>
              <a:gd name="connsiteX4-9" fmla="*/ 2400300 w 15146088"/>
              <a:gd name="connsiteY4-10" fmla="*/ 0 h 4176712"/>
              <a:gd name="connsiteX0-11" fmla="*/ 2400300 w 17559088"/>
              <a:gd name="connsiteY0-12" fmla="*/ 0 h 4176712"/>
              <a:gd name="connsiteX1-13" fmla="*/ 17559088 w 17559088"/>
              <a:gd name="connsiteY1-14" fmla="*/ 0 h 4176712"/>
              <a:gd name="connsiteX2-15" fmla="*/ 15146088 w 17559088"/>
              <a:gd name="connsiteY2-16" fmla="*/ 4176712 h 4176712"/>
              <a:gd name="connsiteX3-17" fmla="*/ 0 w 17559088"/>
              <a:gd name="connsiteY3-18" fmla="*/ 4164012 h 4176712"/>
              <a:gd name="connsiteX4-19" fmla="*/ 2400300 w 17559088"/>
              <a:gd name="connsiteY4-20" fmla="*/ 0 h 4176712"/>
              <a:gd name="connsiteX0-21" fmla="*/ 5183026 w 17559088"/>
              <a:gd name="connsiteY0-22" fmla="*/ 0 h 4176712"/>
              <a:gd name="connsiteX1-23" fmla="*/ 17559088 w 17559088"/>
              <a:gd name="connsiteY1-24" fmla="*/ 0 h 4176712"/>
              <a:gd name="connsiteX2-25" fmla="*/ 15146088 w 17559088"/>
              <a:gd name="connsiteY2-26" fmla="*/ 4176712 h 4176712"/>
              <a:gd name="connsiteX3-27" fmla="*/ 0 w 17559088"/>
              <a:gd name="connsiteY3-28" fmla="*/ 4164012 h 4176712"/>
              <a:gd name="connsiteX4-29" fmla="*/ 5183026 w 17559088"/>
              <a:gd name="connsiteY4-30" fmla="*/ 0 h 4176712"/>
              <a:gd name="connsiteX0-31" fmla="*/ 5183026 w 20406531"/>
              <a:gd name="connsiteY0-32" fmla="*/ 14716 h 4191428"/>
              <a:gd name="connsiteX1-33" fmla="*/ 20406531 w 20406531"/>
              <a:gd name="connsiteY1-34" fmla="*/ 0 h 4191428"/>
              <a:gd name="connsiteX2-35" fmla="*/ 15146088 w 20406531"/>
              <a:gd name="connsiteY2-36" fmla="*/ 4191428 h 4191428"/>
              <a:gd name="connsiteX3-37" fmla="*/ 0 w 20406531"/>
              <a:gd name="connsiteY3-38" fmla="*/ 4178728 h 4191428"/>
              <a:gd name="connsiteX4-39" fmla="*/ 5183026 w 20406531"/>
              <a:gd name="connsiteY4-40" fmla="*/ 14716 h 4191428"/>
              <a:gd name="connsiteX0-41" fmla="*/ 5247740 w 20471245"/>
              <a:gd name="connsiteY0-42" fmla="*/ 14716 h 4191428"/>
              <a:gd name="connsiteX1-43" fmla="*/ 20471245 w 20471245"/>
              <a:gd name="connsiteY1-44" fmla="*/ 0 h 4191428"/>
              <a:gd name="connsiteX2-45" fmla="*/ 15210802 w 20471245"/>
              <a:gd name="connsiteY2-46" fmla="*/ 4191428 h 4191428"/>
              <a:gd name="connsiteX3-47" fmla="*/ 0 w 20471245"/>
              <a:gd name="connsiteY3-48" fmla="*/ 4178729 h 4191428"/>
              <a:gd name="connsiteX4-49" fmla="*/ 5247740 w 20471245"/>
              <a:gd name="connsiteY4-50" fmla="*/ 14716 h 4191428"/>
              <a:gd name="connsiteX0-51" fmla="*/ 5247740 w 20471245"/>
              <a:gd name="connsiteY0-52" fmla="*/ 14716 h 4191428"/>
              <a:gd name="connsiteX1-53" fmla="*/ 20471245 w 20471245"/>
              <a:gd name="connsiteY1-54" fmla="*/ 0 h 4191428"/>
              <a:gd name="connsiteX2-55" fmla="*/ 15146088 w 20471245"/>
              <a:gd name="connsiteY2-56" fmla="*/ 4191428 h 4191428"/>
              <a:gd name="connsiteX3-57" fmla="*/ 0 w 20471245"/>
              <a:gd name="connsiteY3-58" fmla="*/ 4178729 h 4191428"/>
              <a:gd name="connsiteX4-59" fmla="*/ 5247740 w 20471245"/>
              <a:gd name="connsiteY4-60" fmla="*/ 14716 h 4191428"/>
              <a:gd name="connsiteX0-61" fmla="*/ 5312455 w 20471245"/>
              <a:gd name="connsiteY0-62" fmla="*/ 0 h 4191428"/>
              <a:gd name="connsiteX1-63" fmla="*/ 20471245 w 20471245"/>
              <a:gd name="connsiteY1-64" fmla="*/ 0 h 4191428"/>
              <a:gd name="connsiteX2-65" fmla="*/ 15146088 w 20471245"/>
              <a:gd name="connsiteY2-66" fmla="*/ 4191428 h 4191428"/>
              <a:gd name="connsiteX3-67" fmla="*/ 0 w 20471245"/>
              <a:gd name="connsiteY3-68" fmla="*/ 4178729 h 4191428"/>
              <a:gd name="connsiteX4-69" fmla="*/ 5312455 w 20471245"/>
              <a:gd name="connsiteY4-70" fmla="*/ 0 h 419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471245" h="4191428">
                <a:moveTo>
                  <a:pt x="5312455" y="0"/>
                </a:moveTo>
                <a:lnTo>
                  <a:pt x="20471245" y="0"/>
                </a:lnTo>
                <a:lnTo>
                  <a:pt x="15146088" y="4191428"/>
                </a:lnTo>
                <a:lnTo>
                  <a:pt x="0" y="4178729"/>
                </a:lnTo>
                <a:lnTo>
                  <a:pt x="5312455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                     Add Image</a:t>
            </a:r>
            <a:endParaRPr lang="en-US" dirty="0"/>
          </a:p>
        </p:txBody>
      </p:sp>
      <p:sp>
        <p:nvSpPr>
          <p:cNvPr id="26" name="図プレースホルダー 5"/>
          <p:cNvSpPr>
            <a:spLocks noGrp="1"/>
          </p:cNvSpPr>
          <p:nvPr>
            <p:ph type="pic" sz="quarter" idx="26" hasCustomPrompt="1"/>
          </p:nvPr>
        </p:nvSpPr>
        <p:spPr>
          <a:xfrm>
            <a:off x="3887751" y="10354097"/>
            <a:ext cx="3428981" cy="4877859"/>
          </a:xfrm>
          <a:custGeom>
            <a:avLst/>
            <a:gdLst>
              <a:gd name="connsiteX0" fmla="*/ 0 w 12745788"/>
              <a:gd name="connsiteY0" fmla="*/ 0 h 4176712"/>
              <a:gd name="connsiteX1" fmla="*/ 12745788 w 12745788"/>
              <a:gd name="connsiteY1" fmla="*/ 0 h 4176712"/>
              <a:gd name="connsiteX2" fmla="*/ 12745788 w 12745788"/>
              <a:gd name="connsiteY2" fmla="*/ 4176712 h 4176712"/>
              <a:gd name="connsiteX3" fmla="*/ 0 w 12745788"/>
              <a:gd name="connsiteY3" fmla="*/ 4176712 h 4176712"/>
              <a:gd name="connsiteX4" fmla="*/ 0 w 12745788"/>
              <a:gd name="connsiteY4" fmla="*/ 0 h 4176712"/>
              <a:gd name="connsiteX0-1" fmla="*/ 2400300 w 15146088"/>
              <a:gd name="connsiteY0-2" fmla="*/ 0 h 4176712"/>
              <a:gd name="connsiteX1-3" fmla="*/ 15146088 w 15146088"/>
              <a:gd name="connsiteY1-4" fmla="*/ 0 h 4176712"/>
              <a:gd name="connsiteX2-5" fmla="*/ 15146088 w 15146088"/>
              <a:gd name="connsiteY2-6" fmla="*/ 4176712 h 4176712"/>
              <a:gd name="connsiteX3-7" fmla="*/ 0 w 15146088"/>
              <a:gd name="connsiteY3-8" fmla="*/ 4164012 h 4176712"/>
              <a:gd name="connsiteX4-9" fmla="*/ 2400300 w 15146088"/>
              <a:gd name="connsiteY4-10" fmla="*/ 0 h 4176712"/>
              <a:gd name="connsiteX0-11" fmla="*/ 2400300 w 17559088"/>
              <a:gd name="connsiteY0-12" fmla="*/ 0 h 4176712"/>
              <a:gd name="connsiteX1-13" fmla="*/ 17559088 w 17559088"/>
              <a:gd name="connsiteY1-14" fmla="*/ 0 h 4176712"/>
              <a:gd name="connsiteX2-15" fmla="*/ 15146088 w 17559088"/>
              <a:gd name="connsiteY2-16" fmla="*/ 4176712 h 4176712"/>
              <a:gd name="connsiteX3-17" fmla="*/ 0 w 17559088"/>
              <a:gd name="connsiteY3-18" fmla="*/ 4164012 h 4176712"/>
              <a:gd name="connsiteX4-19" fmla="*/ 2400300 w 17559088"/>
              <a:gd name="connsiteY4-20" fmla="*/ 0 h 4176712"/>
              <a:gd name="connsiteX0-21" fmla="*/ 5183026 w 17559088"/>
              <a:gd name="connsiteY0-22" fmla="*/ 0 h 4176712"/>
              <a:gd name="connsiteX1-23" fmla="*/ 17559088 w 17559088"/>
              <a:gd name="connsiteY1-24" fmla="*/ 0 h 4176712"/>
              <a:gd name="connsiteX2-25" fmla="*/ 15146088 w 17559088"/>
              <a:gd name="connsiteY2-26" fmla="*/ 4176712 h 4176712"/>
              <a:gd name="connsiteX3-27" fmla="*/ 0 w 17559088"/>
              <a:gd name="connsiteY3-28" fmla="*/ 4164012 h 4176712"/>
              <a:gd name="connsiteX4-29" fmla="*/ 5183026 w 17559088"/>
              <a:gd name="connsiteY4-30" fmla="*/ 0 h 4176712"/>
              <a:gd name="connsiteX0-31" fmla="*/ 5183026 w 20406531"/>
              <a:gd name="connsiteY0-32" fmla="*/ 14716 h 4191428"/>
              <a:gd name="connsiteX1-33" fmla="*/ 20406531 w 20406531"/>
              <a:gd name="connsiteY1-34" fmla="*/ 0 h 4191428"/>
              <a:gd name="connsiteX2-35" fmla="*/ 15146088 w 20406531"/>
              <a:gd name="connsiteY2-36" fmla="*/ 4191428 h 4191428"/>
              <a:gd name="connsiteX3-37" fmla="*/ 0 w 20406531"/>
              <a:gd name="connsiteY3-38" fmla="*/ 4178728 h 4191428"/>
              <a:gd name="connsiteX4-39" fmla="*/ 5183026 w 20406531"/>
              <a:gd name="connsiteY4-40" fmla="*/ 14716 h 4191428"/>
              <a:gd name="connsiteX0-41" fmla="*/ 5247740 w 20471245"/>
              <a:gd name="connsiteY0-42" fmla="*/ 14716 h 4191428"/>
              <a:gd name="connsiteX1-43" fmla="*/ 20471245 w 20471245"/>
              <a:gd name="connsiteY1-44" fmla="*/ 0 h 4191428"/>
              <a:gd name="connsiteX2-45" fmla="*/ 15210802 w 20471245"/>
              <a:gd name="connsiteY2-46" fmla="*/ 4191428 h 4191428"/>
              <a:gd name="connsiteX3-47" fmla="*/ 0 w 20471245"/>
              <a:gd name="connsiteY3-48" fmla="*/ 4178729 h 4191428"/>
              <a:gd name="connsiteX4-49" fmla="*/ 5247740 w 20471245"/>
              <a:gd name="connsiteY4-50" fmla="*/ 14716 h 4191428"/>
              <a:gd name="connsiteX0-51" fmla="*/ 5247740 w 20471245"/>
              <a:gd name="connsiteY0-52" fmla="*/ 14716 h 4191428"/>
              <a:gd name="connsiteX1-53" fmla="*/ 20471245 w 20471245"/>
              <a:gd name="connsiteY1-54" fmla="*/ 0 h 4191428"/>
              <a:gd name="connsiteX2-55" fmla="*/ 15146088 w 20471245"/>
              <a:gd name="connsiteY2-56" fmla="*/ 4191428 h 4191428"/>
              <a:gd name="connsiteX3-57" fmla="*/ 0 w 20471245"/>
              <a:gd name="connsiteY3-58" fmla="*/ 4178729 h 4191428"/>
              <a:gd name="connsiteX4-59" fmla="*/ 5247740 w 20471245"/>
              <a:gd name="connsiteY4-60" fmla="*/ 14716 h 4191428"/>
              <a:gd name="connsiteX0-61" fmla="*/ 5312455 w 20471245"/>
              <a:gd name="connsiteY0-62" fmla="*/ 0 h 4191428"/>
              <a:gd name="connsiteX1-63" fmla="*/ 20471245 w 20471245"/>
              <a:gd name="connsiteY1-64" fmla="*/ 0 h 4191428"/>
              <a:gd name="connsiteX2-65" fmla="*/ 15146088 w 20471245"/>
              <a:gd name="connsiteY2-66" fmla="*/ 4191428 h 4191428"/>
              <a:gd name="connsiteX3-67" fmla="*/ 0 w 20471245"/>
              <a:gd name="connsiteY3-68" fmla="*/ 4178729 h 4191428"/>
              <a:gd name="connsiteX4-69" fmla="*/ 5312455 w 20471245"/>
              <a:gd name="connsiteY4-70" fmla="*/ 0 h 419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471245" h="4191428">
                <a:moveTo>
                  <a:pt x="5312455" y="0"/>
                </a:moveTo>
                <a:lnTo>
                  <a:pt x="20471245" y="0"/>
                </a:lnTo>
                <a:lnTo>
                  <a:pt x="15146088" y="4191428"/>
                </a:lnTo>
                <a:lnTo>
                  <a:pt x="0" y="4178729"/>
                </a:lnTo>
                <a:lnTo>
                  <a:pt x="5312455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                     Add Image</a:t>
            </a:r>
            <a:endParaRPr lang="en-US" dirty="0"/>
          </a:p>
        </p:txBody>
      </p:sp>
      <p:sp>
        <p:nvSpPr>
          <p:cNvPr id="27" name="図プレースホルダー 5"/>
          <p:cNvSpPr>
            <a:spLocks noGrp="1"/>
          </p:cNvSpPr>
          <p:nvPr>
            <p:ph type="pic" sz="quarter" idx="27" hasCustomPrompt="1"/>
          </p:nvPr>
        </p:nvSpPr>
        <p:spPr>
          <a:xfrm>
            <a:off x="6395828" y="10354097"/>
            <a:ext cx="3428981" cy="4877859"/>
          </a:xfrm>
          <a:custGeom>
            <a:avLst/>
            <a:gdLst>
              <a:gd name="connsiteX0" fmla="*/ 0 w 12745788"/>
              <a:gd name="connsiteY0" fmla="*/ 0 h 4176712"/>
              <a:gd name="connsiteX1" fmla="*/ 12745788 w 12745788"/>
              <a:gd name="connsiteY1" fmla="*/ 0 h 4176712"/>
              <a:gd name="connsiteX2" fmla="*/ 12745788 w 12745788"/>
              <a:gd name="connsiteY2" fmla="*/ 4176712 h 4176712"/>
              <a:gd name="connsiteX3" fmla="*/ 0 w 12745788"/>
              <a:gd name="connsiteY3" fmla="*/ 4176712 h 4176712"/>
              <a:gd name="connsiteX4" fmla="*/ 0 w 12745788"/>
              <a:gd name="connsiteY4" fmla="*/ 0 h 4176712"/>
              <a:gd name="connsiteX0-1" fmla="*/ 2400300 w 15146088"/>
              <a:gd name="connsiteY0-2" fmla="*/ 0 h 4176712"/>
              <a:gd name="connsiteX1-3" fmla="*/ 15146088 w 15146088"/>
              <a:gd name="connsiteY1-4" fmla="*/ 0 h 4176712"/>
              <a:gd name="connsiteX2-5" fmla="*/ 15146088 w 15146088"/>
              <a:gd name="connsiteY2-6" fmla="*/ 4176712 h 4176712"/>
              <a:gd name="connsiteX3-7" fmla="*/ 0 w 15146088"/>
              <a:gd name="connsiteY3-8" fmla="*/ 4164012 h 4176712"/>
              <a:gd name="connsiteX4-9" fmla="*/ 2400300 w 15146088"/>
              <a:gd name="connsiteY4-10" fmla="*/ 0 h 4176712"/>
              <a:gd name="connsiteX0-11" fmla="*/ 2400300 w 17559088"/>
              <a:gd name="connsiteY0-12" fmla="*/ 0 h 4176712"/>
              <a:gd name="connsiteX1-13" fmla="*/ 17559088 w 17559088"/>
              <a:gd name="connsiteY1-14" fmla="*/ 0 h 4176712"/>
              <a:gd name="connsiteX2-15" fmla="*/ 15146088 w 17559088"/>
              <a:gd name="connsiteY2-16" fmla="*/ 4176712 h 4176712"/>
              <a:gd name="connsiteX3-17" fmla="*/ 0 w 17559088"/>
              <a:gd name="connsiteY3-18" fmla="*/ 4164012 h 4176712"/>
              <a:gd name="connsiteX4-19" fmla="*/ 2400300 w 17559088"/>
              <a:gd name="connsiteY4-20" fmla="*/ 0 h 4176712"/>
              <a:gd name="connsiteX0-21" fmla="*/ 5183026 w 17559088"/>
              <a:gd name="connsiteY0-22" fmla="*/ 0 h 4176712"/>
              <a:gd name="connsiteX1-23" fmla="*/ 17559088 w 17559088"/>
              <a:gd name="connsiteY1-24" fmla="*/ 0 h 4176712"/>
              <a:gd name="connsiteX2-25" fmla="*/ 15146088 w 17559088"/>
              <a:gd name="connsiteY2-26" fmla="*/ 4176712 h 4176712"/>
              <a:gd name="connsiteX3-27" fmla="*/ 0 w 17559088"/>
              <a:gd name="connsiteY3-28" fmla="*/ 4164012 h 4176712"/>
              <a:gd name="connsiteX4-29" fmla="*/ 5183026 w 17559088"/>
              <a:gd name="connsiteY4-30" fmla="*/ 0 h 4176712"/>
              <a:gd name="connsiteX0-31" fmla="*/ 5183026 w 20406531"/>
              <a:gd name="connsiteY0-32" fmla="*/ 14716 h 4191428"/>
              <a:gd name="connsiteX1-33" fmla="*/ 20406531 w 20406531"/>
              <a:gd name="connsiteY1-34" fmla="*/ 0 h 4191428"/>
              <a:gd name="connsiteX2-35" fmla="*/ 15146088 w 20406531"/>
              <a:gd name="connsiteY2-36" fmla="*/ 4191428 h 4191428"/>
              <a:gd name="connsiteX3-37" fmla="*/ 0 w 20406531"/>
              <a:gd name="connsiteY3-38" fmla="*/ 4178728 h 4191428"/>
              <a:gd name="connsiteX4-39" fmla="*/ 5183026 w 20406531"/>
              <a:gd name="connsiteY4-40" fmla="*/ 14716 h 4191428"/>
              <a:gd name="connsiteX0-41" fmla="*/ 5247740 w 20471245"/>
              <a:gd name="connsiteY0-42" fmla="*/ 14716 h 4191428"/>
              <a:gd name="connsiteX1-43" fmla="*/ 20471245 w 20471245"/>
              <a:gd name="connsiteY1-44" fmla="*/ 0 h 4191428"/>
              <a:gd name="connsiteX2-45" fmla="*/ 15210802 w 20471245"/>
              <a:gd name="connsiteY2-46" fmla="*/ 4191428 h 4191428"/>
              <a:gd name="connsiteX3-47" fmla="*/ 0 w 20471245"/>
              <a:gd name="connsiteY3-48" fmla="*/ 4178729 h 4191428"/>
              <a:gd name="connsiteX4-49" fmla="*/ 5247740 w 20471245"/>
              <a:gd name="connsiteY4-50" fmla="*/ 14716 h 4191428"/>
              <a:gd name="connsiteX0-51" fmla="*/ 5247740 w 20471245"/>
              <a:gd name="connsiteY0-52" fmla="*/ 14716 h 4191428"/>
              <a:gd name="connsiteX1-53" fmla="*/ 20471245 w 20471245"/>
              <a:gd name="connsiteY1-54" fmla="*/ 0 h 4191428"/>
              <a:gd name="connsiteX2-55" fmla="*/ 15146088 w 20471245"/>
              <a:gd name="connsiteY2-56" fmla="*/ 4191428 h 4191428"/>
              <a:gd name="connsiteX3-57" fmla="*/ 0 w 20471245"/>
              <a:gd name="connsiteY3-58" fmla="*/ 4178729 h 4191428"/>
              <a:gd name="connsiteX4-59" fmla="*/ 5247740 w 20471245"/>
              <a:gd name="connsiteY4-60" fmla="*/ 14716 h 4191428"/>
              <a:gd name="connsiteX0-61" fmla="*/ 5312455 w 20471245"/>
              <a:gd name="connsiteY0-62" fmla="*/ 0 h 4191428"/>
              <a:gd name="connsiteX1-63" fmla="*/ 20471245 w 20471245"/>
              <a:gd name="connsiteY1-64" fmla="*/ 0 h 4191428"/>
              <a:gd name="connsiteX2-65" fmla="*/ 15146088 w 20471245"/>
              <a:gd name="connsiteY2-66" fmla="*/ 4191428 h 4191428"/>
              <a:gd name="connsiteX3-67" fmla="*/ 0 w 20471245"/>
              <a:gd name="connsiteY3-68" fmla="*/ 4178729 h 4191428"/>
              <a:gd name="connsiteX4-69" fmla="*/ 5312455 w 20471245"/>
              <a:gd name="connsiteY4-70" fmla="*/ 0 h 419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471245" h="4191428">
                <a:moveTo>
                  <a:pt x="5312455" y="0"/>
                </a:moveTo>
                <a:lnTo>
                  <a:pt x="20471245" y="0"/>
                </a:lnTo>
                <a:lnTo>
                  <a:pt x="15146088" y="4191428"/>
                </a:lnTo>
                <a:lnTo>
                  <a:pt x="0" y="4178729"/>
                </a:lnTo>
                <a:lnTo>
                  <a:pt x="5312455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                     Add Image</a:t>
            </a:r>
            <a:endParaRPr 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 rot="7200000">
            <a:off x="-2844652" y="6832047"/>
            <a:ext cx="8324252" cy="485817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altLang="ja-JP" dirty="0" smtClean="0"/>
              <a:t> </a:t>
            </a:r>
            <a:endParaRPr 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 rot="18000000">
            <a:off x="4992455" y="12720190"/>
            <a:ext cx="8324252" cy="485817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altLang="ja-JP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7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9" y="3383066"/>
            <a:ext cx="2011952" cy="13184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442163" y="7223160"/>
            <a:ext cx="6277738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442163" y="8375188"/>
            <a:ext cx="6277738" cy="5376131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204993" y="5055533"/>
            <a:ext cx="1735576" cy="9823147"/>
          </a:xfrm>
          <a:solidFill>
            <a:schemeClr val="bg1">
              <a:alpha val="22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7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</p:bldLst>
  </p:timing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78" y="4968465"/>
            <a:ext cx="5192382" cy="112149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620123" y="5431116"/>
            <a:ext cx="3969785" cy="8192199"/>
          </a:xfrm>
          <a:solidFill>
            <a:schemeClr val="bg1">
              <a:alpha val="22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415943" y="7607169"/>
            <a:ext cx="2342911" cy="998849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2" hasCustomPrompt="1"/>
          </p:nvPr>
        </p:nvSpPr>
        <p:spPr>
          <a:xfrm>
            <a:off x="744978" y="8396071"/>
            <a:ext cx="1670770" cy="7007392"/>
          </a:xfrm>
          <a:solidFill>
            <a:schemeClr val="bg1">
              <a:alpha val="22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1" hasCustomPrompt="1"/>
          </p:nvPr>
        </p:nvSpPr>
        <p:spPr>
          <a:xfrm>
            <a:off x="2118127" y="9655220"/>
            <a:ext cx="1364544" cy="7239861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2335630" y="10527086"/>
            <a:ext cx="927530" cy="5247545"/>
          </a:xfrm>
          <a:solidFill>
            <a:schemeClr val="bg1">
              <a:alpha val="22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44836" y="8503941"/>
            <a:ext cx="3159625" cy="2559312"/>
          </a:xfrm>
        </p:spPr>
        <p:txBody>
          <a:bodyPr anchor="b">
            <a:noAutofit/>
          </a:bodyPr>
          <a:lstStyle>
            <a:lvl1pPr>
              <a:lnSpc>
                <a:spcPts val="2250"/>
              </a:lnSpc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44836" y="10935250"/>
            <a:ext cx="3159625" cy="5376131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19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6" y="4151085"/>
            <a:ext cx="5926405" cy="128003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780868" y="4791101"/>
            <a:ext cx="4577406" cy="9216224"/>
          </a:xfrm>
          <a:solidFill>
            <a:schemeClr val="bg1">
              <a:alpha val="22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10612" y="4535095"/>
            <a:ext cx="4009289" cy="6591785"/>
          </a:xfrm>
        </p:spPr>
        <p:txBody>
          <a:bodyPr anchor="b">
            <a:noAutofit/>
          </a:bodyPr>
          <a:lstStyle>
            <a:lvl1pPr>
              <a:lnSpc>
                <a:spcPts val="3938"/>
              </a:lnSpc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br>
              <a:rPr lang="en-US" altLang="ja-JP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710612" y="11127630"/>
            <a:ext cx="4009289" cy="5248128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Ne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277724" y="4279088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図プレースホルダー 5"/>
          <p:cNvSpPr>
            <a:spLocks noGrp="1"/>
          </p:cNvSpPr>
          <p:nvPr>
            <p:ph type="pic" sz="quarter" idx="39" hasCustomPrompt="1"/>
          </p:nvPr>
        </p:nvSpPr>
        <p:spPr>
          <a:xfrm>
            <a:off x="6460959" y="4823103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29" name="円/楕円 28"/>
          <p:cNvSpPr/>
          <p:nvPr userDrawn="1"/>
        </p:nvSpPr>
        <p:spPr>
          <a:xfrm>
            <a:off x="7533473" y="6135133"/>
            <a:ext cx="1194986" cy="3776092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3" name="図プレースホルダー 5"/>
          <p:cNvSpPr>
            <a:spLocks noGrp="1"/>
          </p:cNvSpPr>
          <p:nvPr>
            <p:ph type="pic" sz="quarter" idx="40" hasCustomPrompt="1"/>
          </p:nvPr>
        </p:nvSpPr>
        <p:spPr>
          <a:xfrm>
            <a:off x="7832219" y="7063156"/>
            <a:ext cx="597493" cy="1888046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36" name="円/楕円 35"/>
          <p:cNvSpPr/>
          <p:nvPr userDrawn="1"/>
        </p:nvSpPr>
        <p:spPr>
          <a:xfrm>
            <a:off x="6495108" y="10240526"/>
            <a:ext cx="1038365" cy="3281177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9" name="図プレースホルダー 5"/>
          <p:cNvSpPr>
            <a:spLocks noGrp="1"/>
          </p:cNvSpPr>
          <p:nvPr>
            <p:ph type="pic" sz="quarter" idx="41" hasCustomPrompt="1"/>
          </p:nvPr>
        </p:nvSpPr>
        <p:spPr>
          <a:xfrm>
            <a:off x="6763821" y="11065754"/>
            <a:ext cx="519182" cy="1640588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49" name="円/楕円 48"/>
          <p:cNvSpPr/>
          <p:nvPr userDrawn="1"/>
        </p:nvSpPr>
        <p:spPr>
          <a:xfrm>
            <a:off x="2145907" y="3797864"/>
            <a:ext cx="1194986" cy="3776092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0" name="図プレースホルダー 5"/>
          <p:cNvSpPr>
            <a:spLocks noGrp="1"/>
          </p:cNvSpPr>
          <p:nvPr>
            <p:ph type="pic" sz="quarter" idx="42" hasCustomPrompt="1"/>
          </p:nvPr>
        </p:nvSpPr>
        <p:spPr>
          <a:xfrm>
            <a:off x="2444653" y="4741887"/>
            <a:ext cx="597493" cy="1888046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51" name="円/楕円 50"/>
          <p:cNvSpPr/>
          <p:nvPr userDrawn="1"/>
        </p:nvSpPr>
        <p:spPr>
          <a:xfrm>
            <a:off x="728126" y="5829076"/>
            <a:ext cx="815058" cy="2575538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2" name="図プレースホルダー 5"/>
          <p:cNvSpPr>
            <a:spLocks noGrp="1"/>
          </p:cNvSpPr>
          <p:nvPr>
            <p:ph type="pic" sz="quarter" idx="43" hasCustomPrompt="1"/>
          </p:nvPr>
        </p:nvSpPr>
        <p:spPr>
          <a:xfrm>
            <a:off x="923462" y="6418935"/>
            <a:ext cx="417182" cy="1318273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53" name="円/楕円 52"/>
          <p:cNvSpPr/>
          <p:nvPr userDrawn="1"/>
        </p:nvSpPr>
        <p:spPr>
          <a:xfrm>
            <a:off x="971174" y="8759197"/>
            <a:ext cx="1458289" cy="4608112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4" name="図プレースホルダー 5"/>
          <p:cNvSpPr>
            <a:spLocks noGrp="1"/>
          </p:cNvSpPr>
          <p:nvPr>
            <p:ph type="pic" sz="quarter" idx="44" hasCustomPrompt="1"/>
          </p:nvPr>
        </p:nvSpPr>
        <p:spPr>
          <a:xfrm>
            <a:off x="1335746" y="9911225"/>
            <a:ext cx="729144" cy="2304056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55" name="円/楕円 54"/>
          <p:cNvSpPr/>
          <p:nvPr userDrawn="1"/>
        </p:nvSpPr>
        <p:spPr>
          <a:xfrm>
            <a:off x="2848526" y="11011105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6" name="図プレースホルダー 5"/>
          <p:cNvSpPr>
            <a:spLocks noGrp="1"/>
          </p:cNvSpPr>
          <p:nvPr>
            <p:ph type="pic" sz="quarter" idx="45" hasCustomPrompt="1"/>
          </p:nvPr>
        </p:nvSpPr>
        <p:spPr>
          <a:xfrm>
            <a:off x="3031760" y="11555120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59" name="円/楕円 58"/>
          <p:cNvSpPr/>
          <p:nvPr userDrawn="1"/>
        </p:nvSpPr>
        <p:spPr>
          <a:xfrm>
            <a:off x="8904786" y="9775639"/>
            <a:ext cx="841336" cy="2658575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0" name="図プレースホルダー 5"/>
          <p:cNvSpPr>
            <a:spLocks noGrp="1"/>
          </p:cNvSpPr>
          <p:nvPr>
            <p:ph type="pic" sz="quarter" idx="47" hasCustomPrompt="1"/>
          </p:nvPr>
        </p:nvSpPr>
        <p:spPr>
          <a:xfrm>
            <a:off x="9111402" y="10447657"/>
            <a:ext cx="432180" cy="1365666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61" name="円/楕円 60"/>
          <p:cNvSpPr/>
          <p:nvPr userDrawn="1"/>
        </p:nvSpPr>
        <p:spPr>
          <a:xfrm>
            <a:off x="8195896" y="3398047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2" name="図プレースホルダー 5"/>
          <p:cNvSpPr>
            <a:spLocks noGrp="1"/>
          </p:cNvSpPr>
          <p:nvPr>
            <p:ph type="pic" sz="quarter" idx="48" hasCustomPrompt="1"/>
          </p:nvPr>
        </p:nvSpPr>
        <p:spPr>
          <a:xfrm>
            <a:off x="8379131" y="3942062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254730" y="14007325"/>
            <a:ext cx="7757285" cy="1151278"/>
          </a:xfrm>
        </p:spPr>
        <p:txBody>
          <a:bodyPr anchor="ctr">
            <a:noAutofit/>
          </a:bodyPr>
          <a:lstStyle>
            <a:lvl1pPr algn="ctr"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254730" y="15159353"/>
            <a:ext cx="7757285" cy="1664040"/>
          </a:xfrm>
        </p:spPr>
        <p:txBody>
          <a:bodyPr anchor="t">
            <a:noAutofit/>
          </a:bodyPr>
          <a:lstStyle>
            <a:lvl1pPr algn="ctr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21" name="直線コネクタ 20"/>
          <p:cNvCxnSpPr>
            <a:endCxn id="4" idx="1"/>
          </p:cNvCxnSpPr>
          <p:nvPr userDrawn="1"/>
        </p:nvCxnSpPr>
        <p:spPr>
          <a:xfrm>
            <a:off x="3340893" y="6455142"/>
            <a:ext cx="1762099" cy="2450648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 userDrawn="1"/>
        </p:nvSpPr>
        <p:spPr>
          <a:xfrm>
            <a:off x="5102992" y="8631195"/>
            <a:ext cx="162032" cy="549188"/>
          </a:xfrm>
          <a:prstGeom prst="rect">
            <a:avLst/>
          </a:prstGeom>
          <a:noFill/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6" name="直線コネクタ 45"/>
          <p:cNvCxnSpPr>
            <a:endCxn id="4" idx="1"/>
          </p:cNvCxnSpPr>
          <p:nvPr userDrawn="1"/>
        </p:nvCxnSpPr>
        <p:spPr>
          <a:xfrm flipV="1">
            <a:off x="2429463" y="8905789"/>
            <a:ext cx="2673529" cy="173970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endCxn id="4" idx="1"/>
          </p:cNvCxnSpPr>
          <p:nvPr userDrawn="1"/>
        </p:nvCxnSpPr>
        <p:spPr>
          <a:xfrm>
            <a:off x="1543184" y="7428445"/>
            <a:ext cx="3559808" cy="1477344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endCxn id="4" idx="1"/>
          </p:cNvCxnSpPr>
          <p:nvPr userDrawn="1"/>
        </p:nvCxnSpPr>
        <p:spPr>
          <a:xfrm flipV="1">
            <a:off x="3557416" y="8905790"/>
            <a:ext cx="1545576" cy="2669477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25" idx="3"/>
            <a:endCxn id="4" idx="3"/>
          </p:cNvCxnSpPr>
          <p:nvPr userDrawn="1"/>
        </p:nvCxnSpPr>
        <p:spPr>
          <a:xfrm flipH="1">
            <a:off x="5265024" y="6191095"/>
            <a:ext cx="1116515" cy="2714694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endCxn id="4" idx="3"/>
          </p:cNvCxnSpPr>
          <p:nvPr userDrawn="1"/>
        </p:nvCxnSpPr>
        <p:spPr>
          <a:xfrm flipH="1">
            <a:off x="5265024" y="5047108"/>
            <a:ext cx="2930873" cy="3858682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 userDrawn="1"/>
        </p:nvCxnSpPr>
        <p:spPr>
          <a:xfrm flipH="1">
            <a:off x="5265024" y="8167118"/>
            <a:ext cx="2268449" cy="738672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 userDrawn="1"/>
        </p:nvCxnSpPr>
        <p:spPr>
          <a:xfrm flipH="1" flipV="1">
            <a:off x="5265024" y="8905793"/>
            <a:ext cx="3639763" cy="1901455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 userDrawn="1"/>
        </p:nvCxnSpPr>
        <p:spPr>
          <a:xfrm flipH="1" flipV="1">
            <a:off x="5265025" y="8905787"/>
            <a:ext cx="1296255" cy="2105318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プレースホルダー 18"/>
          <p:cNvSpPr>
            <a:spLocks noGrp="1"/>
          </p:cNvSpPr>
          <p:nvPr>
            <p:ph type="body" sz="quarter" idx="21" hasCustomPrompt="1"/>
          </p:nvPr>
        </p:nvSpPr>
        <p:spPr>
          <a:xfrm>
            <a:off x="4259134" y="4146507"/>
            <a:ext cx="1775542" cy="942049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4539603" y="5259184"/>
            <a:ext cx="1206901" cy="6828094"/>
          </a:xfrm>
          <a:solidFill>
            <a:schemeClr val="bg1">
              <a:alpha val="22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/>
      <p:bldP spid="29" grpId="0" animBg="1"/>
      <p:bldP spid="33" grpId="0"/>
      <p:bldP spid="36" grpId="0" animBg="1"/>
      <p:bldP spid="39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  <p:bldP spid="59" grpId="0" animBg="1"/>
      <p:bldP spid="60" grpId="0"/>
      <p:bldP spid="61" grpId="0" animBg="1"/>
      <p:bldP spid="62" grpId="0"/>
      <p:bldP spid="6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</p:bld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4353147" y="5303113"/>
            <a:ext cx="1579813" cy="4992121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38" hasCustomPrompt="1"/>
          </p:nvPr>
        </p:nvSpPr>
        <p:spPr>
          <a:xfrm>
            <a:off x="4859498" y="6903152"/>
            <a:ext cx="567112" cy="1792044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10" name="円/楕円 9"/>
          <p:cNvSpPr/>
          <p:nvPr userDrawn="1"/>
        </p:nvSpPr>
        <p:spPr>
          <a:xfrm>
            <a:off x="3320639" y="10551241"/>
            <a:ext cx="1579813" cy="4992121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39" hasCustomPrompt="1"/>
          </p:nvPr>
        </p:nvSpPr>
        <p:spPr>
          <a:xfrm>
            <a:off x="3826989" y="12151279"/>
            <a:ext cx="567112" cy="1792044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14" name="円/楕円 13"/>
          <p:cNvSpPr/>
          <p:nvPr userDrawn="1"/>
        </p:nvSpPr>
        <p:spPr>
          <a:xfrm>
            <a:off x="5346040" y="10551241"/>
            <a:ext cx="1579813" cy="4992121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40" hasCustomPrompt="1"/>
          </p:nvPr>
        </p:nvSpPr>
        <p:spPr>
          <a:xfrm>
            <a:off x="5852390" y="12151279"/>
            <a:ext cx="567112" cy="1792044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37216" y="4151085"/>
            <a:ext cx="2430481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37216" y="5303114"/>
            <a:ext cx="2430481" cy="3326604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7371441" y="11038697"/>
            <a:ext cx="2430481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7371441" y="12190726"/>
            <a:ext cx="2430481" cy="3326604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566094" y="8760674"/>
            <a:ext cx="2430481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566094" y="9912703"/>
            <a:ext cx="2430481" cy="3326604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24" name="直線コネクタ 23"/>
          <p:cNvCxnSpPr/>
          <p:nvPr userDrawn="1"/>
        </p:nvCxnSpPr>
        <p:spPr>
          <a:xfrm>
            <a:off x="404062" y="9911225"/>
            <a:ext cx="2592513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10" idx="1"/>
          </p:cNvCxnSpPr>
          <p:nvPr userDrawn="1"/>
        </p:nvCxnSpPr>
        <p:spPr>
          <a:xfrm flipH="1" flipV="1">
            <a:off x="2996575" y="9911225"/>
            <a:ext cx="555422" cy="1371095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 userDrawn="1"/>
        </p:nvCxnSpPr>
        <p:spPr>
          <a:xfrm flipH="1">
            <a:off x="6237216" y="5303114"/>
            <a:ext cx="2738796" cy="8762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8" idx="7"/>
          </p:cNvCxnSpPr>
          <p:nvPr userDrawn="1"/>
        </p:nvCxnSpPr>
        <p:spPr>
          <a:xfrm flipV="1">
            <a:off x="5701602" y="5311876"/>
            <a:ext cx="535615" cy="722318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14" idx="6"/>
          </p:cNvCxnSpPr>
          <p:nvPr userDrawn="1"/>
        </p:nvCxnSpPr>
        <p:spPr>
          <a:xfrm flipV="1">
            <a:off x="6925852" y="12201842"/>
            <a:ext cx="445588" cy="845459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 userDrawn="1"/>
        </p:nvCxnSpPr>
        <p:spPr>
          <a:xfrm flipH="1">
            <a:off x="7371441" y="12201842"/>
            <a:ext cx="2673528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/>
      <p:bldP spid="10" grpId="0" animBg="1"/>
      <p:bldP spid="12" grpId="0"/>
      <p:bldP spid="14" grpId="0" animBg="1"/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-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295238" y="4791851"/>
            <a:ext cx="3483689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295238" y="5943131"/>
            <a:ext cx="3483689" cy="3840093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444570" y="4791101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図プレースホルダー 5"/>
          <p:cNvSpPr>
            <a:spLocks noGrp="1"/>
          </p:cNvSpPr>
          <p:nvPr>
            <p:ph type="pic" sz="quarter" idx="39" hasCustomPrompt="1"/>
          </p:nvPr>
        </p:nvSpPr>
        <p:spPr>
          <a:xfrm>
            <a:off x="627805" y="5335116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cxnSp>
        <p:nvCxnSpPr>
          <p:cNvPr id="30" name="直線コネクタ 29"/>
          <p:cNvCxnSpPr>
            <a:endCxn id="25" idx="6"/>
          </p:cNvCxnSpPr>
          <p:nvPr userDrawn="1"/>
        </p:nvCxnSpPr>
        <p:spPr>
          <a:xfrm flipH="1">
            <a:off x="1153460" y="5911128"/>
            <a:ext cx="3868515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295238" y="10935998"/>
            <a:ext cx="3483689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295238" y="12087278"/>
            <a:ext cx="3483689" cy="3840093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444570" y="10935249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5" name="図プレースホルダー 5"/>
          <p:cNvSpPr>
            <a:spLocks noGrp="1"/>
          </p:cNvSpPr>
          <p:nvPr>
            <p:ph type="pic" sz="quarter" idx="42" hasCustomPrompt="1"/>
          </p:nvPr>
        </p:nvSpPr>
        <p:spPr>
          <a:xfrm>
            <a:off x="627805" y="11479263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cxnSp>
        <p:nvCxnSpPr>
          <p:cNvPr id="37" name="直線コネクタ 36"/>
          <p:cNvCxnSpPr>
            <a:endCxn id="34" idx="6"/>
          </p:cNvCxnSpPr>
          <p:nvPr userDrawn="1"/>
        </p:nvCxnSpPr>
        <p:spPr>
          <a:xfrm flipH="1">
            <a:off x="1153460" y="12055276"/>
            <a:ext cx="3868515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156200" y="4663848"/>
            <a:ext cx="3483689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156200" y="5815128"/>
            <a:ext cx="3483689" cy="3840093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円/楕円 40"/>
          <p:cNvSpPr/>
          <p:nvPr userDrawn="1"/>
        </p:nvSpPr>
        <p:spPr>
          <a:xfrm>
            <a:off x="5305532" y="4663098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2" name="図プレースホルダー 5"/>
          <p:cNvSpPr>
            <a:spLocks noGrp="1"/>
          </p:cNvSpPr>
          <p:nvPr>
            <p:ph type="pic" sz="quarter" idx="45" hasCustomPrompt="1"/>
          </p:nvPr>
        </p:nvSpPr>
        <p:spPr>
          <a:xfrm>
            <a:off x="5488226" y="5207113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cxnSp>
        <p:nvCxnSpPr>
          <p:cNvPr id="43" name="直線コネクタ 42"/>
          <p:cNvCxnSpPr>
            <a:endCxn id="41" idx="6"/>
          </p:cNvCxnSpPr>
          <p:nvPr userDrawn="1"/>
        </p:nvCxnSpPr>
        <p:spPr>
          <a:xfrm flipH="1">
            <a:off x="6014422" y="5783125"/>
            <a:ext cx="3868515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6156200" y="10807995"/>
            <a:ext cx="3483689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6156200" y="11959275"/>
            <a:ext cx="3483689" cy="3840093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円/楕円 45"/>
          <p:cNvSpPr/>
          <p:nvPr userDrawn="1"/>
        </p:nvSpPr>
        <p:spPr>
          <a:xfrm>
            <a:off x="5305532" y="10807245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7" name="図プレースホルダー 5"/>
          <p:cNvSpPr>
            <a:spLocks noGrp="1"/>
          </p:cNvSpPr>
          <p:nvPr>
            <p:ph type="pic" sz="quarter" idx="48" hasCustomPrompt="1"/>
          </p:nvPr>
        </p:nvSpPr>
        <p:spPr>
          <a:xfrm>
            <a:off x="5488226" y="11351260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cxnSp>
        <p:nvCxnSpPr>
          <p:cNvPr id="48" name="直線コネクタ 47"/>
          <p:cNvCxnSpPr>
            <a:endCxn id="46" idx="6"/>
          </p:cNvCxnSpPr>
          <p:nvPr userDrawn="1"/>
        </p:nvCxnSpPr>
        <p:spPr>
          <a:xfrm flipH="1">
            <a:off x="6014422" y="11927272"/>
            <a:ext cx="3868515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25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7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/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/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animBg="1"/>
      <p:bldP spid="42" grpId="0"/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47" grpId="0"/>
    </p:bldLst>
  </p:timing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-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71174" y="4919854"/>
            <a:ext cx="2430481" cy="1151278"/>
          </a:xfrm>
        </p:spPr>
        <p:txBody>
          <a:bodyPr anchor="ctr">
            <a:noAutofit/>
          </a:bodyPr>
          <a:lstStyle>
            <a:lvl1pPr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71174" y="6071134"/>
            <a:ext cx="2430481" cy="3840093"/>
          </a:xfrm>
        </p:spPr>
        <p:txBody>
          <a:bodyPr anchor="t">
            <a:noAutofit/>
          </a:bodyPr>
          <a:lstStyle>
            <a:lvl1pPr>
              <a:defRPr sz="112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図プレースホルダー 5"/>
          <p:cNvSpPr>
            <a:spLocks noGrp="1"/>
          </p:cNvSpPr>
          <p:nvPr>
            <p:ph type="pic" sz="quarter" idx="39" hasCustomPrompt="1"/>
          </p:nvPr>
        </p:nvSpPr>
        <p:spPr>
          <a:xfrm>
            <a:off x="525586" y="4791101"/>
            <a:ext cx="456664" cy="1443032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4090291" y="4919852"/>
            <a:ext cx="2430481" cy="1151278"/>
          </a:xfrm>
        </p:spPr>
        <p:txBody>
          <a:bodyPr anchor="ctr">
            <a:noAutofit/>
          </a:bodyPr>
          <a:lstStyle>
            <a:lvl1pPr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4090291" y="6071132"/>
            <a:ext cx="2430481" cy="3840093"/>
          </a:xfrm>
        </p:spPr>
        <p:txBody>
          <a:bodyPr anchor="t">
            <a:noAutofit/>
          </a:bodyPr>
          <a:lstStyle>
            <a:lvl1pPr>
              <a:defRPr sz="112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6" name="図プレースホルダー 5"/>
          <p:cNvSpPr>
            <a:spLocks noGrp="1"/>
          </p:cNvSpPr>
          <p:nvPr>
            <p:ph type="pic" sz="quarter" idx="42" hasCustomPrompt="1"/>
          </p:nvPr>
        </p:nvSpPr>
        <p:spPr>
          <a:xfrm>
            <a:off x="3644703" y="4791099"/>
            <a:ext cx="456664" cy="1443032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7209408" y="4919852"/>
            <a:ext cx="2430481" cy="1151278"/>
          </a:xfrm>
        </p:spPr>
        <p:txBody>
          <a:bodyPr anchor="ctr">
            <a:noAutofit/>
          </a:bodyPr>
          <a:lstStyle>
            <a:lvl1pPr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7209408" y="6071132"/>
            <a:ext cx="2430481" cy="3840093"/>
          </a:xfrm>
        </p:spPr>
        <p:txBody>
          <a:bodyPr anchor="t">
            <a:noAutofit/>
          </a:bodyPr>
          <a:lstStyle>
            <a:lvl1pPr>
              <a:defRPr sz="112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9" name="図プレースホルダー 5"/>
          <p:cNvSpPr>
            <a:spLocks noGrp="1"/>
          </p:cNvSpPr>
          <p:nvPr>
            <p:ph type="pic" sz="quarter" idx="45" hasCustomPrompt="1"/>
          </p:nvPr>
        </p:nvSpPr>
        <p:spPr>
          <a:xfrm>
            <a:off x="6763820" y="4791099"/>
            <a:ext cx="456664" cy="1443032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971174" y="10807995"/>
            <a:ext cx="2430481" cy="1151278"/>
          </a:xfrm>
        </p:spPr>
        <p:txBody>
          <a:bodyPr anchor="ctr">
            <a:noAutofit/>
          </a:bodyPr>
          <a:lstStyle>
            <a:lvl1pPr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971174" y="11959275"/>
            <a:ext cx="2430481" cy="3840093"/>
          </a:xfrm>
        </p:spPr>
        <p:txBody>
          <a:bodyPr anchor="t">
            <a:noAutofit/>
          </a:bodyPr>
          <a:lstStyle>
            <a:lvl1pPr>
              <a:defRPr sz="112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2" name="図プレースホルダー 5"/>
          <p:cNvSpPr>
            <a:spLocks noGrp="1"/>
          </p:cNvSpPr>
          <p:nvPr>
            <p:ph type="pic" sz="quarter" idx="48" hasCustomPrompt="1"/>
          </p:nvPr>
        </p:nvSpPr>
        <p:spPr>
          <a:xfrm>
            <a:off x="525586" y="10679242"/>
            <a:ext cx="456664" cy="1443032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090291" y="10807994"/>
            <a:ext cx="2430481" cy="1151278"/>
          </a:xfrm>
        </p:spPr>
        <p:txBody>
          <a:bodyPr anchor="ctr">
            <a:noAutofit/>
          </a:bodyPr>
          <a:lstStyle>
            <a:lvl1pPr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090291" y="11959273"/>
            <a:ext cx="2430481" cy="3840093"/>
          </a:xfrm>
        </p:spPr>
        <p:txBody>
          <a:bodyPr anchor="t">
            <a:noAutofit/>
          </a:bodyPr>
          <a:lstStyle>
            <a:lvl1pPr>
              <a:defRPr sz="112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5" name="図プレースホルダー 5"/>
          <p:cNvSpPr>
            <a:spLocks noGrp="1"/>
          </p:cNvSpPr>
          <p:nvPr>
            <p:ph type="pic" sz="quarter" idx="51" hasCustomPrompt="1"/>
          </p:nvPr>
        </p:nvSpPr>
        <p:spPr>
          <a:xfrm>
            <a:off x="3644703" y="10679240"/>
            <a:ext cx="456664" cy="1443032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7209408" y="10807994"/>
            <a:ext cx="2430481" cy="1151278"/>
          </a:xfrm>
        </p:spPr>
        <p:txBody>
          <a:bodyPr anchor="ctr">
            <a:noAutofit/>
          </a:bodyPr>
          <a:lstStyle>
            <a:lvl1pPr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7209408" y="11959273"/>
            <a:ext cx="2430481" cy="3840093"/>
          </a:xfrm>
        </p:spPr>
        <p:txBody>
          <a:bodyPr anchor="t">
            <a:noAutofit/>
          </a:bodyPr>
          <a:lstStyle>
            <a:lvl1pPr>
              <a:defRPr sz="112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8" name="図プレースホルダー 5"/>
          <p:cNvSpPr>
            <a:spLocks noGrp="1"/>
          </p:cNvSpPr>
          <p:nvPr>
            <p:ph type="pic" sz="quarter" idx="54" hasCustomPrompt="1"/>
          </p:nvPr>
        </p:nvSpPr>
        <p:spPr>
          <a:xfrm>
            <a:off x="6763820" y="10679240"/>
            <a:ext cx="456664" cy="1443032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/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/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/>
      <p:bldP spid="6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/>
    </p:bldLst>
  </p:timing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97912" y="4151085"/>
            <a:ext cx="5063502" cy="2240054"/>
          </a:xfrm>
        </p:spPr>
        <p:txBody>
          <a:bodyPr anchor="ctr">
            <a:noAutofit/>
          </a:bodyPr>
          <a:lstStyle>
            <a:lvl1pPr algn="l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3968767" y="4279088"/>
            <a:ext cx="648128" cy="2048050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図プレースホルダー 5"/>
          <p:cNvSpPr>
            <a:spLocks noGrp="1"/>
          </p:cNvSpPr>
          <p:nvPr>
            <p:ph type="pic" sz="quarter" idx="39" hasCustomPrompt="1"/>
          </p:nvPr>
        </p:nvSpPr>
        <p:spPr>
          <a:xfrm>
            <a:off x="4130799" y="4791100"/>
            <a:ext cx="324065" cy="1024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4697912" y="6711148"/>
            <a:ext cx="5063502" cy="2240054"/>
          </a:xfrm>
        </p:spPr>
        <p:txBody>
          <a:bodyPr anchor="ctr">
            <a:noAutofit/>
          </a:bodyPr>
          <a:lstStyle>
            <a:lvl1pPr algn="l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3968767" y="6839150"/>
            <a:ext cx="648128" cy="2048050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9" name="図プレースホルダー 5"/>
          <p:cNvSpPr>
            <a:spLocks noGrp="1"/>
          </p:cNvSpPr>
          <p:nvPr>
            <p:ph type="pic" sz="quarter" idx="41" hasCustomPrompt="1"/>
          </p:nvPr>
        </p:nvSpPr>
        <p:spPr>
          <a:xfrm>
            <a:off x="4130799" y="7351162"/>
            <a:ext cx="324065" cy="1024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4697912" y="9271210"/>
            <a:ext cx="5063502" cy="2240054"/>
          </a:xfrm>
        </p:spPr>
        <p:txBody>
          <a:bodyPr anchor="ctr">
            <a:noAutofit/>
          </a:bodyPr>
          <a:lstStyle>
            <a:lvl1pPr algn="l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3968767" y="9399213"/>
            <a:ext cx="648128" cy="2048050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9" name="図プレースホルダー 5"/>
          <p:cNvSpPr>
            <a:spLocks noGrp="1"/>
          </p:cNvSpPr>
          <p:nvPr>
            <p:ph type="pic" sz="quarter" idx="43" hasCustomPrompt="1"/>
          </p:nvPr>
        </p:nvSpPr>
        <p:spPr>
          <a:xfrm>
            <a:off x="4130799" y="9911224"/>
            <a:ext cx="324065" cy="1024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4697912" y="11831272"/>
            <a:ext cx="5063502" cy="2240054"/>
          </a:xfrm>
        </p:spPr>
        <p:txBody>
          <a:bodyPr anchor="ctr">
            <a:noAutofit/>
          </a:bodyPr>
          <a:lstStyle>
            <a:lvl1pPr algn="l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0" name="円/楕円 49"/>
          <p:cNvSpPr/>
          <p:nvPr userDrawn="1"/>
        </p:nvSpPr>
        <p:spPr>
          <a:xfrm>
            <a:off x="3968767" y="11959275"/>
            <a:ext cx="648128" cy="2048050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1" name="図プレースホルダー 5"/>
          <p:cNvSpPr>
            <a:spLocks noGrp="1"/>
          </p:cNvSpPr>
          <p:nvPr>
            <p:ph type="pic" sz="quarter" idx="45" hasCustomPrompt="1"/>
          </p:nvPr>
        </p:nvSpPr>
        <p:spPr>
          <a:xfrm>
            <a:off x="4130799" y="12471286"/>
            <a:ext cx="324065" cy="1024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697912" y="14391334"/>
            <a:ext cx="5063502" cy="2240054"/>
          </a:xfrm>
        </p:spPr>
        <p:txBody>
          <a:bodyPr anchor="ctr">
            <a:noAutofit/>
          </a:bodyPr>
          <a:lstStyle>
            <a:lvl1pPr algn="l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3" name="円/楕円 52"/>
          <p:cNvSpPr/>
          <p:nvPr userDrawn="1"/>
        </p:nvSpPr>
        <p:spPr>
          <a:xfrm>
            <a:off x="3968767" y="14519337"/>
            <a:ext cx="648128" cy="2048050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4" name="図プレースホルダー 5"/>
          <p:cNvSpPr>
            <a:spLocks noGrp="1"/>
          </p:cNvSpPr>
          <p:nvPr>
            <p:ph type="pic" sz="quarter" idx="47" hasCustomPrompt="1"/>
          </p:nvPr>
        </p:nvSpPr>
        <p:spPr>
          <a:xfrm>
            <a:off x="4130799" y="15031349"/>
            <a:ext cx="324065" cy="1024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85078" y="4791100"/>
            <a:ext cx="3362165" cy="10880265"/>
          </a:xfrm>
        </p:spPr>
        <p:txBody>
          <a:bodyPr anchor="ctr">
            <a:noAutofit/>
          </a:bodyPr>
          <a:lstStyle>
            <a:lvl1pPr>
              <a:lnSpc>
                <a:spcPts val="3375"/>
              </a:lnSpc>
              <a:defRPr sz="371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99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99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49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99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149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9" grpId="0"/>
      <p:bldP spid="4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animBg="1"/>
      <p:bldP spid="51" grpId="0"/>
      <p:bldP spid="5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/>
      <p:bldP spid="55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2206748" y="7287162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45" hasCustomPrompt="1"/>
          </p:nvPr>
        </p:nvSpPr>
        <p:spPr>
          <a:xfrm>
            <a:off x="2389982" y="7831176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28" hasCustomPrompt="1"/>
          </p:nvPr>
        </p:nvSpPr>
        <p:spPr>
          <a:xfrm>
            <a:off x="748459" y="7287161"/>
            <a:ext cx="708812" cy="223980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14300" cmpd="thinThick">
            <a:solidFill>
              <a:schemeClr val="bg1">
                <a:alpha val="50000"/>
              </a:schemeClr>
            </a:solidFill>
          </a:ln>
        </p:spPr>
        <p:txBody>
          <a:bodyPr wrap="none" anchor="ctr"/>
          <a:lstStyle>
            <a:lvl1pPr algn="ctr">
              <a:defRPr>
                <a:solidFill>
                  <a:schemeClr val="bg2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14" name="直線コネクタ 13"/>
          <p:cNvCxnSpPr>
            <a:stCxn id="12" idx="6"/>
            <a:endCxn id="8" idx="2"/>
          </p:cNvCxnSpPr>
          <p:nvPr userDrawn="1"/>
        </p:nvCxnSpPr>
        <p:spPr>
          <a:xfrm>
            <a:off x="1457270" y="8407064"/>
            <a:ext cx="749477" cy="124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8" idx="6"/>
            <a:endCxn id="21" idx="2"/>
          </p:cNvCxnSpPr>
          <p:nvPr userDrawn="1"/>
        </p:nvCxnSpPr>
        <p:spPr>
          <a:xfrm flipV="1">
            <a:off x="2915638" y="8407064"/>
            <a:ext cx="751004" cy="124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/楕円 20"/>
          <p:cNvSpPr/>
          <p:nvPr userDrawn="1"/>
        </p:nvSpPr>
        <p:spPr>
          <a:xfrm>
            <a:off x="3666642" y="7287037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46" hasCustomPrompt="1"/>
          </p:nvPr>
        </p:nvSpPr>
        <p:spPr>
          <a:xfrm>
            <a:off x="3849876" y="7831052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cxnSp>
        <p:nvCxnSpPr>
          <p:cNvPr id="24" name="直線コネクタ 23"/>
          <p:cNvCxnSpPr>
            <a:stCxn id="21" idx="6"/>
            <a:endCxn id="25" idx="2"/>
          </p:cNvCxnSpPr>
          <p:nvPr userDrawn="1"/>
        </p:nvCxnSpPr>
        <p:spPr>
          <a:xfrm>
            <a:off x="4375532" y="8407064"/>
            <a:ext cx="769652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 userDrawn="1"/>
        </p:nvSpPr>
        <p:spPr>
          <a:xfrm>
            <a:off x="5145184" y="7287037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図プレースホルダー 5"/>
          <p:cNvSpPr>
            <a:spLocks noGrp="1"/>
          </p:cNvSpPr>
          <p:nvPr>
            <p:ph type="pic" sz="quarter" idx="47" hasCustomPrompt="1"/>
          </p:nvPr>
        </p:nvSpPr>
        <p:spPr>
          <a:xfrm>
            <a:off x="5328419" y="7831052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cxnSp>
        <p:nvCxnSpPr>
          <p:cNvPr id="30" name="直線コネクタ 29"/>
          <p:cNvCxnSpPr>
            <a:stCxn id="25" idx="6"/>
            <a:endCxn id="31" idx="2"/>
          </p:cNvCxnSpPr>
          <p:nvPr userDrawn="1"/>
        </p:nvCxnSpPr>
        <p:spPr>
          <a:xfrm flipV="1">
            <a:off x="5854074" y="8392149"/>
            <a:ext cx="768047" cy="14916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 userDrawn="1"/>
        </p:nvSpPr>
        <p:spPr>
          <a:xfrm>
            <a:off x="6622121" y="7272121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2" name="図プレースホルダー 5"/>
          <p:cNvSpPr>
            <a:spLocks noGrp="1"/>
          </p:cNvSpPr>
          <p:nvPr>
            <p:ph type="pic" sz="quarter" idx="48" hasCustomPrompt="1"/>
          </p:nvPr>
        </p:nvSpPr>
        <p:spPr>
          <a:xfrm>
            <a:off x="6805356" y="7816136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34" name="円/楕円 33"/>
          <p:cNvSpPr/>
          <p:nvPr userDrawn="1"/>
        </p:nvSpPr>
        <p:spPr>
          <a:xfrm>
            <a:off x="2976400" y="10822288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5" name="図プレースホルダー 5"/>
          <p:cNvSpPr>
            <a:spLocks noGrp="1"/>
          </p:cNvSpPr>
          <p:nvPr>
            <p:ph type="pic" sz="quarter" idx="49" hasCustomPrompt="1"/>
          </p:nvPr>
        </p:nvSpPr>
        <p:spPr>
          <a:xfrm>
            <a:off x="3159634" y="11366303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cxnSp>
        <p:nvCxnSpPr>
          <p:cNvPr id="36" name="直線コネクタ 35"/>
          <p:cNvCxnSpPr>
            <a:stCxn id="34" idx="6"/>
            <a:endCxn id="37" idx="2"/>
          </p:cNvCxnSpPr>
          <p:nvPr userDrawn="1"/>
        </p:nvCxnSpPr>
        <p:spPr>
          <a:xfrm flipV="1">
            <a:off x="3685290" y="11942190"/>
            <a:ext cx="751004" cy="124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/>
          <p:cNvSpPr/>
          <p:nvPr userDrawn="1"/>
        </p:nvSpPr>
        <p:spPr>
          <a:xfrm>
            <a:off x="4436294" y="10822163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50" hasCustomPrompt="1"/>
          </p:nvPr>
        </p:nvSpPr>
        <p:spPr>
          <a:xfrm>
            <a:off x="4619528" y="11366178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cxnSp>
        <p:nvCxnSpPr>
          <p:cNvPr id="39" name="直線コネクタ 38"/>
          <p:cNvCxnSpPr>
            <a:stCxn id="37" idx="6"/>
            <a:endCxn id="40" idx="2"/>
          </p:cNvCxnSpPr>
          <p:nvPr userDrawn="1"/>
        </p:nvCxnSpPr>
        <p:spPr>
          <a:xfrm>
            <a:off x="5145184" y="11942190"/>
            <a:ext cx="769652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/楕円 39"/>
          <p:cNvSpPr/>
          <p:nvPr userDrawn="1"/>
        </p:nvSpPr>
        <p:spPr>
          <a:xfrm>
            <a:off x="5914836" y="10822163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1" name="図プレースホルダー 5"/>
          <p:cNvSpPr>
            <a:spLocks noGrp="1"/>
          </p:cNvSpPr>
          <p:nvPr>
            <p:ph type="pic" sz="quarter" idx="51" hasCustomPrompt="1"/>
          </p:nvPr>
        </p:nvSpPr>
        <p:spPr>
          <a:xfrm>
            <a:off x="6098071" y="11366178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cxnSp>
        <p:nvCxnSpPr>
          <p:cNvPr id="42" name="直線コネクタ 41"/>
          <p:cNvCxnSpPr>
            <a:stCxn id="40" idx="6"/>
            <a:endCxn id="43" idx="2"/>
          </p:cNvCxnSpPr>
          <p:nvPr userDrawn="1"/>
        </p:nvCxnSpPr>
        <p:spPr>
          <a:xfrm flipV="1">
            <a:off x="6623726" y="11927275"/>
            <a:ext cx="768047" cy="14916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42"/>
          <p:cNvSpPr/>
          <p:nvPr userDrawn="1"/>
        </p:nvSpPr>
        <p:spPr>
          <a:xfrm>
            <a:off x="7391773" y="10807247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4" name="図プレースホルダー 5"/>
          <p:cNvSpPr>
            <a:spLocks noGrp="1"/>
          </p:cNvSpPr>
          <p:nvPr>
            <p:ph type="pic" sz="quarter" idx="52" hasCustomPrompt="1"/>
          </p:nvPr>
        </p:nvSpPr>
        <p:spPr>
          <a:xfrm>
            <a:off x="7575008" y="11351262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45" name="テキスト プレースホルダー 7"/>
          <p:cNvSpPr>
            <a:spLocks noGrp="1"/>
          </p:cNvSpPr>
          <p:nvPr>
            <p:ph type="body" sz="quarter" idx="53" hasCustomPrompt="1"/>
          </p:nvPr>
        </p:nvSpPr>
        <p:spPr>
          <a:xfrm>
            <a:off x="8850062" y="10807247"/>
            <a:ext cx="708812" cy="223980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14300" cmpd="thinThick">
            <a:solidFill>
              <a:schemeClr val="bg1">
                <a:alpha val="50000"/>
              </a:schemeClr>
            </a:solidFill>
          </a:ln>
        </p:spPr>
        <p:txBody>
          <a:bodyPr wrap="none" anchor="ctr"/>
          <a:lstStyle>
            <a:lvl1pPr algn="ctr">
              <a:defRPr>
                <a:solidFill>
                  <a:schemeClr val="bg2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46" name="直線コネクタ 45"/>
          <p:cNvCxnSpPr>
            <a:stCxn id="43" idx="6"/>
            <a:endCxn id="45" idx="2"/>
          </p:cNvCxnSpPr>
          <p:nvPr userDrawn="1"/>
        </p:nvCxnSpPr>
        <p:spPr>
          <a:xfrm flipV="1">
            <a:off x="8100664" y="11927150"/>
            <a:ext cx="749398" cy="124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stCxn id="31" idx="6"/>
          </p:cNvCxnSpPr>
          <p:nvPr userDrawn="1"/>
        </p:nvCxnSpPr>
        <p:spPr>
          <a:xfrm>
            <a:off x="7331011" y="8392149"/>
            <a:ext cx="121445" cy="1775083"/>
          </a:xfrm>
          <a:prstGeom prst="bentConnector2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グループ化 68"/>
          <p:cNvGrpSpPr/>
          <p:nvPr userDrawn="1"/>
        </p:nvGrpSpPr>
        <p:grpSpPr>
          <a:xfrm>
            <a:off x="1917970" y="4791101"/>
            <a:ext cx="1281145" cy="2312884"/>
            <a:chOff x="3409429" y="2695228"/>
            <a:chExt cx="2277393" cy="1301110"/>
          </a:xfrm>
        </p:grpSpPr>
        <p:sp>
          <p:nvSpPr>
            <p:cNvPr id="66" name="正方形/長方形 65"/>
            <p:cNvSpPr/>
            <p:nvPr userDrawn="1"/>
          </p:nvSpPr>
          <p:spPr>
            <a:xfrm>
              <a:off x="3409429" y="2695228"/>
              <a:ext cx="2277393" cy="1008112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二等辺三角形 67"/>
            <p:cNvSpPr/>
            <p:nvPr userDrawn="1"/>
          </p:nvSpPr>
          <p:spPr>
            <a:xfrm rot="10800000">
              <a:off x="4382897" y="3703340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1" name="テキスト プレースホルダー 70"/>
          <p:cNvSpPr>
            <a:spLocks noGrp="1"/>
          </p:cNvSpPr>
          <p:nvPr>
            <p:ph type="body" sz="quarter" idx="54" hasCustomPrompt="1"/>
          </p:nvPr>
        </p:nvSpPr>
        <p:spPr>
          <a:xfrm>
            <a:off x="1983875" y="5002396"/>
            <a:ext cx="1134224" cy="1452745"/>
          </a:xfrm>
        </p:spPr>
        <p:txBody>
          <a:bodyPr anchor="ctr"/>
          <a:lstStyle>
            <a:lvl1pPr algn="ctr">
              <a:lnSpc>
                <a:spcPts val="1125"/>
              </a:lnSpc>
              <a:defRPr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grpSp>
        <p:nvGrpSpPr>
          <p:cNvPr id="72" name="グループ化 71"/>
          <p:cNvGrpSpPr/>
          <p:nvPr userDrawn="1"/>
        </p:nvGrpSpPr>
        <p:grpSpPr>
          <a:xfrm>
            <a:off x="3380514" y="4791101"/>
            <a:ext cx="1281145" cy="2312884"/>
            <a:chOff x="3409429" y="2695228"/>
            <a:chExt cx="2277393" cy="1301110"/>
          </a:xfrm>
        </p:grpSpPr>
        <p:sp>
          <p:nvSpPr>
            <p:cNvPr id="73" name="正方形/長方形 72"/>
            <p:cNvSpPr/>
            <p:nvPr userDrawn="1"/>
          </p:nvSpPr>
          <p:spPr>
            <a:xfrm>
              <a:off x="3409429" y="2695228"/>
              <a:ext cx="2277393" cy="1008112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二等辺三角形 73"/>
            <p:cNvSpPr/>
            <p:nvPr userDrawn="1"/>
          </p:nvSpPr>
          <p:spPr>
            <a:xfrm rot="10800000">
              <a:off x="4382897" y="3703340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5" name="テキスト プレースホルダー 70"/>
          <p:cNvSpPr>
            <a:spLocks noGrp="1"/>
          </p:cNvSpPr>
          <p:nvPr>
            <p:ph type="body" sz="quarter" idx="55" hasCustomPrompt="1"/>
          </p:nvPr>
        </p:nvSpPr>
        <p:spPr>
          <a:xfrm>
            <a:off x="3446418" y="5002396"/>
            <a:ext cx="1134224" cy="1452745"/>
          </a:xfrm>
        </p:spPr>
        <p:txBody>
          <a:bodyPr anchor="ctr"/>
          <a:lstStyle>
            <a:lvl1pPr algn="ctr">
              <a:lnSpc>
                <a:spcPts val="1125"/>
              </a:lnSpc>
              <a:defRPr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grpSp>
        <p:nvGrpSpPr>
          <p:cNvPr id="76" name="グループ化 75"/>
          <p:cNvGrpSpPr/>
          <p:nvPr userDrawn="1"/>
        </p:nvGrpSpPr>
        <p:grpSpPr>
          <a:xfrm>
            <a:off x="4866613" y="4782273"/>
            <a:ext cx="1281145" cy="2312884"/>
            <a:chOff x="3409429" y="2695228"/>
            <a:chExt cx="2277393" cy="1301110"/>
          </a:xfrm>
        </p:grpSpPr>
        <p:sp>
          <p:nvSpPr>
            <p:cNvPr id="77" name="正方形/長方形 76"/>
            <p:cNvSpPr/>
            <p:nvPr userDrawn="1"/>
          </p:nvSpPr>
          <p:spPr>
            <a:xfrm>
              <a:off x="3409429" y="2695228"/>
              <a:ext cx="2277393" cy="1008112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8" name="二等辺三角形 77"/>
            <p:cNvSpPr/>
            <p:nvPr userDrawn="1"/>
          </p:nvSpPr>
          <p:spPr>
            <a:xfrm rot="10800000">
              <a:off x="4382897" y="3703340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9" name="テキスト プレースホルダー 70"/>
          <p:cNvSpPr>
            <a:spLocks noGrp="1"/>
          </p:cNvSpPr>
          <p:nvPr>
            <p:ph type="body" sz="quarter" idx="56" hasCustomPrompt="1"/>
          </p:nvPr>
        </p:nvSpPr>
        <p:spPr>
          <a:xfrm>
            <a:off x="4932517" y="4993568"/>
            <a:ext cx="1134224" cy="1452745"/>
          </a:xfrm>
        </p:spPr>
        <p:txBody>
          <a:bodyPr anchor="ctr"/>
          <a:lstStyle>
            <a:lvl1pPr algn="ctr">
              <a:lnSpc>
                <a:spcPts val="1125"/>
              </a:lnSpc>
              <a:defRPr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grpSp>
        <p:nvGrpSpPr>
          <p:cNvPr id="80" name="グループ化 79"/>
          <p:cNvGrpSpPr/>
          <p:nvPr userDrawn="1"/>
        </p:nvGrpSpPr>
        <p:grpSpPr>
          <a:xfrm>
            <a:off x="6343550" y="4782273"/>
            <a:ext cx="1281145" cy="2312884"/>
            <a:chOff x="3409429" y="2695228"/>
            <a:chExt cx="2277393" cy="1301110"/>
          </a:xfrm>
        </p:grpSpPr>
        <p:sp>
          <p:nvSpPr>
            <p:cNvPr id="81" name="正方形/長方形 80"/>
            <p:cNvSpPr/>
            <p:nvPr userDrawn="1"/>
          </p:nvSpPr>
          <p:spPr>
            <a:xfrm>
              <a:off x="3409429" y="2695228"/>
              <a:ext cx="2277393" cy="1008112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2" name="二等辺三角形 81"/>
            <p:cNvSpPr/>
            <p:nvPr userDrawn="1"/>
          </p:nvSpPr>
          <p:spPr>
            <a:xfrm rot="10800000">
              <a:off x="4382897" y="3703340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83" name="テキスト プレースホルダー 70"/>
          <p:cNvSpPr>
            <a:spLocks noGrp="1"/>
          </p:cNvSpPr>
          <p:nvPr>
            <p:ph type="body" sz="quarter" idx="57" hasCustomPrompt="1"/>
          </p:nvPr>
        </p:nvSpPr>
        <p:spPr>
          <a:xfrm>
            <a:off x="6409454" y="4993568"/>
            <a:ext cx="1134224" cy="1452745"/>
          </a:xfrm>
        </p:spPr>
        <p:txBody>
          <a:bodyPr anchor="ctr"/>
          <a:lstStyle>
            <a:lvl1pPr algn="ctr">
              <a:lnSpc>
                <a:spcPts val="1125"/>
              </a:lnSpc>
              <a:defRPr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grpSp>
        <p:nvGrpSpPr>
          <p:cNvPr id="84" name="グループ化 83"/>
          <p:cNvGrpSpPr/>
          <p:nvPr userDrawn="1"/>
        </p:nvGrpSpPr>
        <p:grpSpPr>
          <a:xfrm rot="10800000">
            <a:off x="2690272" y="13376137"/>
            <a:ext cx="1281145" cy="2312884"/>
            <a:chOff x="3409429" y="2695228"/>
            <a:chExt cx="2277393" cy="1301110"/>
          </a:xfrm>
        </p:grpSpPr>
        <p:sp>
          <p:nvSpPr>
            <p:cNvPr id="85" name="正方形/長方形 84"/>
            <p:cNvSpPr/>
            <p:nvPr userDrawn="1"/>
          </p:nvSpPr>
          <p:spPr>
            <a:xfrm>
              <a:off x="3409429" y="2695228"/>
              <a:ext cx="2277393" cy="1008112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6" name="二等辺三角形 85"/>
            <p:cNvSpPr/>
            <p:nvPr userDrawn="1"/>
          </p:nvSpPr>
          <p:spPr>
            <a:xfrm rot="10800000">
              <a:off x="4382897" y="3703340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87" name="テキスト プレースホルダー 70"/>
          <p:cNvSpPr>
            <a:spLocks noGrp="1"/>
          </p:cNvSpPr>
          <p:nvPr>
            <p:ph type="body" sz="quarter" idx="58" hasCustomPrompt="1"/>
          </p:nvPr>
        </p:nvSpPr>
        <p:spPr>
          <a:xfrm>
            <a:off x="2756177" y="14090617"/>
            <a:ext cx="1134224" cy="1452745"/>
          </a:xfrm>
        </p:spPr>
        <p:txBody>
          <a:bodyPr anchor="ctr"/>
          <a:lstStyle>
            <a:lvl1pPr algn="ctr">
              <a:lnSpc>
                <a:spcPts val="1125"/>
              </a:lnSpc>
              <a:defRPr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grpSp>
        <p:nvGrpSpPr>
          <p:cNvPr id="88" name="グループ化 87"/>
          <p:cNvGrpSpPr/>
          <p:nvPr userDrawn="1"/>
        </p:nvGrpSpPr>
        <p:grpSpPr>
          <a:xfrm rot="10800000">
            <a:off x="4152816" y="13376137"/>
            <a:ext cx="1281145" cy="2312884"/>
            <a:chOff x="3409429" y="2695228"/>
            <a:chExt cx="2277393" cy="1301110"/>
          </a:xfrm>
        </p:grpSpPr>
        <p:sp>
          <p:nvSpPr>
            <p:cNvPr id="89" name="正方形/長方形 88"/>
            <p:cNvSpPr/>
            <p:nvPr userDrawn="1"/>
          </p:nvSpPr>
          <p:spPr>
            <a:xfrm>
              <a:off x="3409429" y="2695228"/>
              <a:ext cx="2277393" cy="1008112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0" name="二等辺三角形 89"/>
            <p:cNvSpPr/>
            <p:nvPr userDrawn="1"/>
          </p:nvSpPr>
          <p:spPr>
            <a:xfrm rot="10800000">
              <a:off x="4382897" y="3703340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91" name="テキスト プレースホルダー 70"/>
          <p:cNvSpPr>
            <a:spLocks noGrp="1"/>
          </p:cNvSpPr>
          <p:nvPr>
            <p:ph type="body" sz="quarter" idx="59" hasCustomPrompt="1"/>
          </p:nvPr>
        </p:nvSpPr>
        <p:spPr>
          <a:xfrm>
            <a:off x="4218720" y="14090617"/>
            <a:ext cx="1134224" cy="1452745"/>
          </a:xfrm>
        </p:spPr>
        <p:txBody>
          <a:bodyPr anchor="ctr"/>
          <a:lstStyle>
            <a:lvl1pPr algn="ctr">
              <a:lnSpc>
                <a:spcPts val="1125"/>
              </a:lnSpc>
              <a:defRPr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grpSp>
        <p:nvGrpSpPr>
          <p:cNvPr id="92" name="グループ化 91"/>
          <p:cNvGrpSpPr/>
          <p:nvPr userDrawn="1"/>
        </p:nvGrpSpPr>
        <p:grpSpPr>
          <a:xfrm rot="10800000">
            <a:off x="5638915" y="13367309"/>
            <a:ext cx="1281145" cy="2312884"/>
            <a:chOff x="3409429" y="2695228"/>
            <a:chExt cx="2277393" cy="1301110"/>
          </a:xfrm>
        </p:grpSpPr>
        <p:sp>
          <p:nvSpPr>
            <p:cNvPr id="93" name="正方形/長方形 92"/>
            <p:cNvSpPr/>
            <p:nvPr userDrawn="1"/>
          </p:nvSpPr>
          <p:spPr>
            <a:xfrm>
              <a:off x="3409429" y="2695228"/>
              <a:ext cx="2277393" cy="1008112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4" name="二等辺三角形 93"/>
            <p:cNvSpPr/>
            <p:nvPr userDrawn="1"/>
          </p:nvSpPr>
          <p:spPr>
            <a:xfrm rot="10800000">
              <a:off x="4382897" y="3703340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95" name="テキスト プレースホルダー 70"/>
          <p:cNvSpPr>
            <a:spLocks noGrp="1"/>
          </p:cNvSpPr>
          <p:nvPr>
            <p:ph type="body" sz="quarter" idx="60" hasCustomPrompt="1"/>
          </p:nvPr>
        </p:nvSpPr>
        <p:spPr>
          <a:xfrm>
            <a:off x="5704819" y="14081789"/>
            <a:ext cx="1134224" cy="1452745"/>
          </a:xfrm>
        </p:spPr>
        <p:txBody>
          <a:bodyPr anchor="ctr"/>
          <a:lstStyle>
            <a:lvl1pPr algn="ctr">
              <a:lnSpc>
                <a:spcPts val="1125"/>
              </a:lnSpc>
              <a:defRPr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grpSp>
        <p:nvGrpSpPr>
          <p:cNvPr id="96" name="グループ化 95"/>
          <p:cNvGrpSpPr/>
          <p:nvPr userDrawn="1"/>
        </p:nvGrpSpPr>
        <p:grpSpPr>
          <a:xfrm rot="10800000">
            <a:off x="7115852" y="13367309"/>
            <a:ext cx="1281145" cy="2312884"/>
            <a:chOff x="3409429" y="2695228"/>
            <a:chExt cx="2277393" cy="1301110"/>
          </a:xfrm>
        </p:grpSpPr>
        <p:sp>
          <p:nvSpPr>
            <p:cNvPr id="97" name="正方形/長方形 96"/>
            <p:cNvSpPr/>
            <p:nvPr userDrawn="1"/>
          </p:nvSpPr>
          <p:spPr>
            <a:xfrm>
              <a:off x="3409429" y="2695228"/>
              <a:ext cx="2277393" cy="1008112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二等辺三角形 97"/>
            <p:cNvSpPr/>
            <p:nvPr userDrawn="1"/>
          </p:nvSpPr>
          <p:spPr>
            <a:xfrm rot="10800000">
              <a:off x="4382897" y="3703340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99" name="テキスト プレースホルダー 70"/>
          <p:cNvSpPr>
            <a:spLocks noGrp="1"/>
          </p:cNvSpPr>
          <p:nvPr>
            <p:ph type="body" sz="quarter" idx="61" hasCustomPrompt="1"/>
          </p:nvPr>
        </p:nvSpPr>
        <p:spPr>
          <a:xfrm>
            <a:off x="7181756" y="14081789"/>
            <a:ext cx="1134224" cy="1452745"/>
          </a:xfrm>
        </p:spPr>
        <p:txBody>
          <a:bodyPr anchor="ctr"/>
          <a:lstStyle>
            <a:lvl1pPr algn="ctr">
              <a:lnSpc>
                <a:spcPts val="1125"/>
              </a:lnSpc>
              <a:defRPr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102" name="直線コネクタ 101"/>
          <p:cNvCxnSpPr/>
          <p:nvPr userDrawn="1"/>
        </p:nvCxnSpPr>
        <p:spPr>
          <a:xfrm flipH="1">
            <a:off x="2690272" y="10167231"/>
            <a:ext cx="4762185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48"/>
          <p:cNvCxnSpPr>
            <a:endCxn id="34" idx="2"/>
          </p:cNvCxnSpPr>
          <p:nvPr userDrawn="1"/>
        </p:nvCxnSpPr>
        <p:spPr>
          <a:xfrm rot="16200000" flipH="1">
            <a:off x="1945795" y="10911708"/>
            <a:ext cx="1775083" cy="286128"/>
          </a:xfrm>
          <a:prstGeom prst="bentConnector2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25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75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0"/>
                            </p:stCondLst>
                            <p:childTnLst>
                              <p:par>
                                <p:cTn id="1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750"/>
                            </p:stCondLst>
                            <p:childTnLst>
                              <p:par>
                                <p:cTn id="15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25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1250"/>
                            </p:stCondLst>
                            <p:childTnLst>
                              <p:par>
                                <p:cTn id="20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1750"/>
                            </p:stCondLst>
                            <p:childTnLst>
                              <p:par>
                                <p:cTn id="22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/>
      <p:bldP spid="12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/>
      <p:bldP spid="25" grpId="0" animBg="1"/>
      <p:bldP spid="26" grpId="0"/>
      <p:bldP spid="31" grpId="0" animBg="1"/>
      <p:bldP spid="32" grpId="0"/>
      <p:bldP spid="34" grpId="0" animBg="1"/>
      <p:bldP spid="35" grpId="0"/>
      <p:bldP spid="37" grpId="0" animBg="1"/>
      <p:bldP spid="38" grpId="0"/>
      <p:bldP spid="40" grpId="0" animBg="1"/>
      <p:bldP spid="41" grpId="0"/>
      <p:bldP spid="43" grpId="0" animBg="1"/>
      <p:bldP spid="44" grpId="0"/>
      <p:bldP spid="45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allAtOnce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allAtOnce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allAtOnce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allAtOnce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1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809142" y="4663099"/>
            <a:ext cx="1579813" cy="4992123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2752522" y="5431116"/>
            <a:ext cx="6967379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52522" y="6583144"/>
            <a:ext cx="6967379" cy="2944072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753527" y="11447262"/>
            <a:ext cx="6967379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753527" y="12599290"/>
            <a:ext cx="6967379" cy="2944072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16" name="図プレースホルダー 8"/>
          <p:cNvSpPr>
            <a:spLocks noGrp="1"/>
          </p:cNvSpPr>
          <p:nvPr>
            <p:ph type="pic" sz="quarter" idx="19" hasCustomPrompt="1"/>
          </p:nvPr>
        </p:nvSpPr>
        <p:spPr>
          <a:xfrm>
            <a:off x="809142" y="11063254"/>
            <a:ext cx="1579813" cy="4992123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</p:bldLst>
  </p:timing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4" name="山形 3"/>
          <p:cNvSpPr/>
          <p:nvPr userDrawn="1"/>
        </p:nvSpPr>
        <p:spPr>
          <a:xfrm>
            <a:off x="566094" y="9783222"/>
            <a:ext cx="2308957" cy="768019"/>
          </a:xfrm>
          <a:prstGeom prst="chevron">
            <a:avLst/>
          </a:prstGeom>
          <a:solidFill>
            <a:srgbClr val="FFFFFF">
              <a:alpha val="10196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山形 9"/>
          <p:cNvSpPr/>
          <p:nvPr userDrawn="1"/>
        </p:nvSpPr>
        <p:spPr>
          <a:xfrm>
            <a:off x="2847054" y="9783222"/>
            <a:ext cx="2308957" cy="768019"/>
          </a:xfrm>
          <a:prstGeom prst="chevron">
            <a:avLst/>
          </a:prstGeom>
          <a:solidFill>
            <a:srgbClr val="FFFFFF">
              <a:alpha val="20000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山形 11"/>
          <p:cNvSpPr/>
          <p:nvPr userDrawn="1"/>
        </p:nvSpPr>
        <p:spPr>
          <a:xfrm>
            <a:off x="5130989" y="9783222"/>
            <a:ext cx="2308957" cy="768019"/>
          </a:xfrm>
          <a:prstGeom prst="chevron">
            <a:avLst/>
          </a:prstGeom>
          <a:solidFill>
            <a:srgbClr val="FFFFFF">
              <a:alpha val="30000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" name="山形 12"/>
          <p:cNvSpPr/>
          <p:nvPr userDrawn="1"/>
        </p:nvSpPr>
        <p:spPr>
          <a:xfrm>
            <a:off x="7411949" y="9783222"/>
            <a:ext cx="2308957" cy="768019"/>
          </a:xfrm>
          <a:prstGeom prst="chevron">
            <a:avLst/>
          </a:prstGeom>
          <a:solidFill>
            <a:srgbClr val="FFFFFF">
              <a:alpha val="40000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46" hasCustomPrompt="1"/>
          </p:nvPr>
        </p:nvSpPr>
        <p:spPr>
          <a:xfrm>
            <a:off x="6581534" y="11703269"/>
            <a:ext cx="485069" cy="1532791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7067630" y="11959275"/>
            <a:ext cx="2774799" cy="1151278"/>
          </a:xfrm>
        </p:spPr>
        <p:txBody>
          <a:bodyPr anchor="ctr">
            <a:noAutofit/>
          </a:bodyPr>
          <a:lstStyle>
            <a:lvl1pPr algn="l">
              <a:defRPr sz="202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067630" y="12983300"/>
            <a:ext cx="2774799" cy="2688065"/>
          </a:xfrm>
        </p:spPr>
        <p:txBody>
          <a:bodyPr anchor="t">
            <a:noAutofit/>
          </a:bodyPr>
          <a:lstStyle>
            <a:lvl1pPr algn="l">
              <a:defRPr sz="112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49" hasCustomPrompt="1"/>
          </p:nvPr>
        </p:nvSpPr>
        <p:spPr>
          <a:xfrm>
            <a:off x="4961214" y="4919104"/>
            <a:ext cx="485069" cy="1532791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5447310" y="5175110"/>
            <a:ext cx="2774799" cy="1151278"/>
          </a:xfrm>
        </p:spPr>
        <p:txBody>
          <a:bodyPr anchor="ctr">
            <a:noAutofit/>
          </a:bodyPr>
          <a:lstStyle>
            <a:lvl1pPr algn="l">
              <a:defRPr sz="202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5447310" y="6199135"/>
            <a:ext cx="2774799" cy="2688065"/>
          </a:xfrm>
        </p:spPr>
        <p:txBody>
          <a:bodyPr anchor="t">
            <a:noAutofit/>
          </a:bodyPr>
          <a:lstStyle>
            <a:lvl1pPr algn="l">
              <a:defRPr sz="112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図プレースホルダー 5"/>
          <p:cNvSpPr>
            <a:spLocks noGrp="1"/>
          </p:cNvSpPr>
          <p:nvPr>
            <p:ph type="pic" sz="quarter" idx="52" hasCustomPrompt="1"/>
          </p:nvPr>
        </p:nvSpPr>
        <p:spPr>
          <a:xfrm>
            <a:off x="2388955" y="11703269"/>
            <a:ext cx="485069" cy="1532791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2875051" y="11959275"/>
            <a:ext cx="2774799" cy="1151278"/>
          </a:xfrm>
        </p:spPr>
        <p:txBody>
          <a:bodyPr anchor="ctr">
            <a:noAutofit/>
          </a:bodyPr>
          <a:lstStyle>
            <a:lvl1pPr algn="l">
              <a:defRPr sz="202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2875051" y="12983300"/>
            <a:ext cx="2774799" cy="2688065"/>
          </a:xfrm>
        </p:spPr>
        <p:txBody>
          <a:bodyPr anchor="t">
            <a:noAutofit/>
          </a:bodyPr>
          <a:lstStyle>
            <a:lvl1pPr algn="l">
              <a:defRPr sz="112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図プレースホルダー 5"/>
          <p:cNvSpPr>
            <a:spLocks noGrp="1"/>
          </p:cNvSpPr>
          <p:nvPr>
            <p:ph type="pic" sz="quarter" idx="55" hasCustomPrompt="1"/>
          </p:nvPr>
        </p:nvSpPr>
        <p:spPr>
          <a:xfrm>
            <a:off x="1153460" y="4919104"/>
            <a:ext cx="485069" cy="1532791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1639556" y="5175110"/>
            <a:ext cx="2774799" cy="1151278"/>
          </a:xfrm>
        </p:spPr>
        <p:txBody>
          <a:bodyPr anchor="ctr">
            <a:noAutofit/>
          </a:bodyPr>
          <a:lstStyle>
            <a:lvl1pPr algn="l">
              <a:defRPr sz="202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639556" y="6199135"/>
            <a:ext cx="2774799" cy="2688065"/>
          </a:xfrm>
        </p:spPr>
        <p:txBody>
          <a:bodyPr anchor="t">
            <a:noAutofit/>
          </a:bodyPr>
          <a:lstStyle>
            <a:lvl1pPr algn="l">
              <a:defRPr sz="112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" name="カギ線コネクタ 6"/>
          <p:cNvCxnSpPr>
            <a:stCxn id="4" idx="0"/>
            <a:endCxn id="43" idx="1"/>
          </p:cNvCxnSpPr>
          <p:nvPr userDrawn="1"/>
        </p:nvCxnSpPr>
        <p:spPr>
          <a:xfrm rot="16200000" flipV="1">
            <a:off x="-672607" y="7450806"/>
            <a:ext cx="4097723" cy="567112"/>
          </a:xfrm>
          <a:prstGeom prst="bentConnector4">
            <a:avLst>
              <a:gd name="adj1" fmla="val 11875"/>
              <a:gd name="adj2" fmla="val 215533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カギ線コネクタ 29"/>
          <p:cNvCxnSpPr>
            <a:stCxn id="12" idx="0"/>
            <a:endCxn id="48" idx="1"/>
          </p:cNvCxnSpPr>
          <p:nvPr userDrawn="1"/>
        </p:nvCxnSpPr>
        <p:spPr>
          <a:xfrm rot="16200000" flipV="1">
            <a:off x="3511576" y="7070094"/>
            <a:ext cx="4104362" cy="1321895"/>
          </a:xfrm>
          <a:prstGeom prst="bentConnector4">
            <a:avLst>
              <a:gd name="adj1" fmla="val 12600"/>
              <a:gd name="adj2" fmla="val 109728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カギ線コネクタ 32"/>
          <p:cNvCxnSpPr>
            <a:stCxn id="10" idx="2"/>
            <a:endCxn id="50" idx="1"/>
          </p:cNvCxnSpPr>
          <p:nvPr userDrawn="1"/>
        </p:nvCxnSpPr>
        <p:spPr>
          <a:xfrm rot="5400000">
            <a:off x="2186576" y="10715469"/>
            <a:ext cx="1918424" cy="1589965"/>
          </a:xfrm>
          <a:prstGeom prst="bentConnector4">
            <a:avLst>
              <a:gd name="adj1" fmla="val 43501"/>
              <a:gd name="adj2" fmla="val 108088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カギ線コネクタ 36"/>
          <p:cNvCxnSpPr>
            <a:stCxn id="13" idx="2"/>
            <a:endCxn id="52" idx="1"/>
          </p:cNvCxnSpPr>
          <p:nvPr userDrawn="1"/>
        </p:nvCxnSpPr>
        <p:spPr>
          <a:xfrm rot="5400000">
            <a:off x="6555186" y="10519184"/>
            <a:ext cx="1918424" cy="1982535"/>
          </a:xfrm>
          <a:prstGeom prst="bentConnector4">
            <a:avLst>
              <a:gd name="adj1" fmla="val 43501"/>
              <a:gd name="adj2" fmla="val 106487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 userDrawn="1"/>
        </p:nvSpPr>
        <p:spPr>
          <a:xfrm>
            <a:off x="1092698" y="5429493"/>
            <a:ext cx="162032" cy="512012"/>
          </a:xfrm>
          <a:prstGeom prst="rect">
            <a:avLst/>
          </a:prstGeom>
          <a:noFill/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4902810" y="5429494"/>
            <a:ext cx="159674" cy="498732"/>
          </a:xfrm>
          <a:prstGeom prst="rect">
            <a:avLst/>
          </a:prstGeom>
          <a:noFill/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2350805" y="12220298"/>
            <a:ext cx="159674" cy="498732"/>
          </a:xfrm>
          <a:prstGeom prst="rect">
            <a:avLst/>
          </a:prstGeom>
          <a:noFill/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6523130" y="12220298"/>
            <a:ext cx="159674" cy="498732"/>
          </a:xfrm>
          <a:prstGeom prst="rect">
            <a:avLst/>
          </a:prstGeom>
          <a:noFill/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10" grpId="0" animBg="1"/>
      <p:bldP spid="12" grpId="0" animBg="1"/>
      <p:bldP spid="13" grpId="0" animBg="1"/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4799182" y="4279088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45" hasCustomPrompt="1"/>
          </p:nvPr>
        </p:nvSpPr>
        <p:spPr>
          <a:xfrm>
            <a:off x="4982416" y="4823103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16" name="円/楕円 15"/>
          <p:cNvSpPr/>
          <p:nvPr userDrawn="1"/>
        </p:nvSpPr>
        <p:spPr>
          <a:xfrm>
            <a:off x="4799182" y="14327333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46" hasCustomPrompt="1"/>
          </p:nvPr>
        </p:nvSpPr>
        <p:spPr>
          <a:xfrm>
            <a:off x="4982416" y="14871348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cxnSp>
        <p:nvCxnSpPr>
          <p:cNvPr id="19" name="直線コネクタ 18"/>
          <p:cNvCxnSpPr>
            <a:stCxn id="16" idx="0"/>
            <a:endCxn id="14" idx="4"/>
          </p:cNvCxnSpPr>
          <p:nvPr userDrawn="1"/>
        </p:nvCxnSpPr>
        <p:spPr>
          <a:xfrm flipV="1">
            <a:off x="5153627" y="6519143"/>
            <a:ext cx="0" cy="780819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/楕円 29"/>
          <p:cNvSpPr/>
          <p:nvPr userDrawn="1"/>
        </p:nvSpPr>
        <p:spPr>
          <a:xfrm>
            <a:off x="3381401" y="6903152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1" name="図プレースホルダー 5"/>
          <p:cNvSpPr>
            <a:spLocks noGrp="1"/>
          </p:cNvSpPr>
          <p:nvPr>
            <p:ph type="pic" sz="quarter" idx="47" hasCustomPrompt="1"/>
          </p:nvPr>
        </p:nvSpPr>
        <p:spPr>
          <a:xfrm>
            <a:off x="3564636" y="7447167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35" name="円/楕円 34"/>
          <p:cNvSpPr/>
          <p:nvPr userDrawn="1"/>
        </p:nvSpPr>
        <p:spPr>
          <a:xfrm>
            <a:off x="3381401" y="11703269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6" name="図プレースホルダー 5"/>
          <p:cNvSpPr>
            <a:spLocks noGrp="1"/>
          </p:cNvSpPr>
          <p:nvPr>
            <p:ph type="pic" sz="quarter" idx="48" hasCustomPrompt="1"/>
          </p:nvPr>
        </p:nvSpPr>
        <p:spPr>
          <a:xfrm>
            <a:off x="3564636" y="12247284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37" name="円/楕円 36"/>
          <p:cNvSpPr/>
          <p:nvPr userDrawn="1"/>
        </p:nvSpPr>
        <p:spPr>
          <a:xfrm>
            <a:off x="6237216" y="6925202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49" hasCustomPrompt="1"/>
          </p:nvPr>
        </p:nvSpPr>
        <p:spPr>
          <a:xfrm>
            <a:off x="6420451" y="7469217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39" name="円/楕円 38"/>
          <p:cNvSpPr/>
          <p:nvPr userDrawn="1"/>
        </p:nvSpPr>
        <p:spPr>
          <a:xfrm>
            <a:off x="6237216" y="11725319"/>
            <a:ext cx="708890" cy="2240054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0" name="図プレースホルダー 5"/>
          <p:cNvSpPr>
            <a:spLocks noGrp="1"/>
          </p:cNvSpPr>
          <p:nvPr>
            <p:ph type="pic" sz="quarter" idx="50" hasCustomPrompt="1"/>
          </p:nvPr>
        </p:nvSpPr>
        <p:spPr>
          <a:xfrm>
            <a:off x="6420451" y="12269334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cxnSp>
        <p:nvCxnSpPr>
          <p:cNvPr id="42" name="直線コネクタ 41"/>
          <p:cNvCxnSpPr/>
          <p:nvPr userDrawn="1"/>
        </p:nvCxnSpPr>
        <p:spPr>
          <a:xfrm>
            <a:off x="4090291" y="8503191"/>
            <a:ext cx="2146925" cy="3840093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 flipH="1">
            <a:off x="4090291" y="8503191"/>
            <a:ext cx="2146925" cy="3840093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4151500" y="7224570"/>
            <a:ext cx="2024955" cy="639874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8425" cmpd="thinThick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32069" y="9401152"/>
            <a:ext cx="1863369" cy="2304056"/>
          </a:xfrm>
        </p:spPr>
        <p:txBody>
          <a:bodyPr anchor="ctr">
            <a:noAutofit/>
          </a:bodyPr>
          <a:lstStyle>
            <a:lvl1pPr algn="ctr">
              <a:lnSpc>
                <a:spcPts val="2531"/>
              </a:lnSpc>
              <a:defRPr sz="27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TEXT</a:t>
            </a:r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5811882" y="4023082"/>
            <a:ext cx="2774799" cy="1151278"/>
          </a:xfrm>
        </p:spPr>
        <p:txBody>
          <a:bodyPr anchor="ctr">
            <a:noAutofit/>
          </a:bodyPr>
          <a:lstStyle>
            <a:lvl1pPr algn="l">
              <a:defRPr sz="202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5811882" y="5047107"/>
            <a:ext cx="2774799" cy="1558005"/>
          </a:xfrm>
        </p:spPr>
        <p:txBody>
          <a:bodyPr anchor="t">
            <a:noAutofit/>
          </a:bodyPr>
          <a:lstStyle>
            <a:lvl1pPr algn="l">
              <a:defRPr sz="112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7229663" y="6700163"/>
            <a:ext cx="2774799" cy="1151278"/>
          </a:xfrm>
        </p:spPr>
        <p:txBody>
          <a:bodyPr anchor="ctr">
            <a:noAutofit/>
          </a:bodyPr>
          <a:lstStyle>
            <a:lvl1pPr algn="l">
              <a:defRPr sz="202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7229663" y="7724188"/>
            <a:ext cx="2774799" cy="1558005"/>
          </a:xfrm>
        </p:spPr>
        <p:txBody>
          <a:bodyPr anchor="t">
            <a:noAutofit/>
          </a:bodyPr>
          <a:lstStyle>
            <a:lvl1pPr algn="l">
              <a:defRPr sz="112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7229663" y="11575266"/>
            <a:ext cx="2774799" cy="1151278"/>
          </a:xfrm>
        </p:spPr>
        <p:txBody>
          <a:bodyPr anchor="ctr">
            <a:noAutofit/>
          </a:bodyPr>
          <a:lstStyle>
            <a:lvl1pPr algn="l">
              <a:defRPr sz="202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7229663" y="12599291"/>
            <a:ext cx="2774799" cy="1558005"/>
          </a:xfrm>
        </p:spPr>
        <p:txBody>
          <a:bodyPr anchor="t">
            <a:noAutofit/>
          </a:bodyPr>
          <a:lstStyle>
            <a:lvl1pPr algn="l">
              <a:defRPr sz="112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363554" y="6700163"/>
            <a:ext cx="2774799" cy="1151278"/>
          </a:xfrm>
        </p:spPr>
        <p:txBody>
          <a:bodyPr anchor="ctr">
            <a:noAutofit/>
          </a:bodyPr>
          <a:lstStyle>
            <a:lvl1pPr algn="l">
              <a:defRPr sz="202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363554" y="7724188"/>
            <a:ext cx="2774799" cy="1558005"/>
          </a:xfrm>
        </p:spPr>
        <p:txBody>
          <a:bodyPr anchor="t">
            <a:noAutofit/>
          </a:bodyPr>
          <a:lstStyle>
            <a:lvl1pPr algn="l">
              <a:defRPr sz="112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363554" y="10785279"/>
            <a:ext cx="2774799" cy="1151278"/>
          </a:xfrm>
        </p:spPr>
        <p:txBody>
          <a:bodyPr anchor="ctr">
            <a:noAutofit/>
          </a:bodyPr>
          <a:lstStyle>
            <a:lvl1pPr algn="l">
              <a:defRPr sz="202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363554" y="11809304"/>
            <a:ext cx="2774799" cy="1558005"/>
          </a:xfrm>
        </p:spPr>
        <p:txBody>
          <a:bodyPr anchor="t">
            <a:noAutofit/>
          </a:bodyPr>
          <a:lstStyle>
            <a:lvl1pPr algn="l">
              <a:defRPr sz="112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1821842" y="14237266"/>
            <a:ext cx="2774799" cy="1151278"/>
          </a:xfrm>
        </p:spPr>
        <p:txBody>
          <a:bodyPr anchor="ctr">
            <a:noAutofit/>
          </a:bodyPr>
          <a:lstStyle>
            <a:lvl1pPr algn="l">
              <a:defRPr sz="202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1821842" y="15261291"/>
            <a:ext cx="2774799" cy="1558005"/>
          </a:xfrm>
        </p:spPr>
        <p:txBody>
          <a:bodyPr anchor="t">
            <a:noAutofit/>
          </a:bodyPr>
          <a:lstStyle>
            <a:lvl1pPr algn="l">
              <a:defRPr sz="112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67" name="直線コネクタ 66"/>
          <p:cNvCxnSpPr>
            <a:stCxn id="14" idx="6"/>
            <a:endCxn id="54" idx="1"/>
          </p:cNvCxnSpPr>
          <p:nvPr userDrawn="1"/>
        </p:nvCxnSpPr>
        <p:spPr>
          <a:xfrm flipV="1">
            <a:off x="5508072" y="4598722"/>
            <a:ext cx="303810" cy="800395"/>
          </a:xfrm>
          <a:prstGeom prst="bentConnector3">
            <a:avLst>
              <a:gd name="adj1" fmla="val 50000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6"/>
          <p:cNvCxnSpPr>
            <a:stCxn id="37" idx="6"/>
            <a:endCxn id="56" idx="1"/>
          </p:cNvCxnSpPr>
          <p:nvPr userDrawn="1"/>
        </p:nvCxnSpPr>
        <p:spPr>
          <a:xfrm flipV="1">
            <a:off x="6946106" y="7275802"/>
            <a:ext cx="283556" cy="769427"/>
          </a:xfrm>
          <a:prstGeom prst="bentConnector3">
            <a:avLst>
              <a:gd name="adj1" fmla="val 50000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66"/>
          <p:cNvCxnSpPr>
            <a:stCxn id="30" idx="0"/>
            <a:endCxn id="60" idx="1"/>
          </p:cNvCxnSpPr>
          <p:nvPr userDrawn="1"/>
        </p:nvCxnSpPr>
        <p:spPr>
          <a:xfrm rot="16200000" flipH="1" flipV="1">
            <a:off x="1863375" y="5403331"/>
            <a:ext cx="372650" cy="3372292"/>
          </a:xfrm>
          <a:prstGeom prst="bentConnector4">
            <a:avLst>
              <a:gd name="adj1" fmla="val -163519"/>
              <a:gd name="adj2" fmla="val 103813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66"/>
          <p:cNvCxnSpPr>
            <a:stCxn id="39" idx="6"/>
            <a:endCxn id="58" idx="1"/>
          </p:cNvCxnSpPr>
          <p:nvPr userDrawn="1"/>
        </p:nvCxnSpPr>
        <p:spPr>
          <a:xfrm flipV="1">
            <a:off x="6946106" y="12150906"/>
            <a:ext cx="283556" cy="694441"/>
          </a:xfrm>
          <a:prstGeom prst="bentConnector3">
            <a:avLst>
              <a:gd name="adj1" fmla="val 50000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66"/>
          <p:cNvCxnSpPr>
            <a:stCxn id="35" idx="0"/>
            <a:endCxn id="62" idx="1"/>
          </p:cNvCxnSpPr>
          <p:nvPr userDrawn="1"/>
        </p:nvCxnSpPr>
        <p:spPr>
          <a:xfrm rot="16200000" flipV="1">
            <a:off x="1878525" y="9845948"/>
            <a:ext cx="342351" cy="3372292"/>
          </a:xfrm>
          <a:prstGeom prst="bentConnector4">
            <a:avLst>
              <a:gd name="adj1" fmla="val 386841"/>
              <a:gd name="adj2" fmla="val 103813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66"/>
          <p:cNvCxnSpPr>
            <a:stCxn id="16" idx="1"/>
            <a:endCxn id="64" idx="1"/>
          </p:cNvCxnSpPr>
          <p:nvPr userDrawn="1"/>
        </p:nvCxnSpPr>
        <p:spPr>
          <a:xfrm rot="16200000" flipH="1" flipV="1">
            <a:off x="3283658" y="13193565"/>
            <a:ext cx="157524" cy="3081154"/>
          </a:xfrm>
          <a:prstGeom prst="bentConnector4">
            <a:avLst>
              <a:gd name="adj1" fmla="val -292087"/>
              <a:gd name="adj2" fmla="val 104174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2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75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75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250"/>
                            </p:stCondLst>
                            <p:childTnLst>
                              <p:par>
                                <p:cTn id="158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/>
      <p:bldP spid="16" grpId="0" animBg="1"/>
      <p:bldP spid="18" grpId="0"/>
      <p:bldP spid="30" grpId="0" animBg="1"/>
      <p:bldP spid="31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10" grpId="0" animBg="1"/>
      <p:bldP spid="1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-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12" name="環状矢印 11"/>
          <p:cNvSpPr/>
          <p:nvPr userDrawn="1"/>
        </p:nvSpPr>
        <p:spPr>
          <a:xfrm>
            <a:off x="3451888" y="5015906"/>
            <a:ext cx="3321657" cy="10496255"/>
          </a:xfrm>
          <a:prstGeom prst="circularArrow">
            <a:avLst>
              <a:gd name="adj1" fmla="val 7904"/>
              <a:gd name="adj2" fmla="val 1116539"/>
              <a:gd name="adj3" fmla="val 15192833"/>
              <a:gd name="adj4" fmla="val 10800000"/>
              <a:gd name="adj5" fmla="val 11694"/>
            </a:avLst>
          </a:prstGeom>
          <a:solidFill>
            <a:srgbClr val="FFFFFF">
              <a:alpha val="10196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4" name="環状矢印 13"/>
          <p:cNvSpPr/>
          <p:nvPr userDrawn="1"/>
        </p:nvSpPr>
        <p:spPr>
          <a:xfrm rot="5400000">
            <a:off x="-104628" y="8473835"/>
            <a:ext cx="10496255" cy="3321657"/>
          </a:xfrm>
          <a:prstGeom prst="circularArrow">
            <a:avLst>
              <a:gd name="adj1" fmla="val 7904"/>
              <a:gd name="adj2" fmla="val 1116539"/>
              <a:gd name="adj3" fmla="val 15192833"/>
              <a:gd name="adj4" fmla="val 10800000"/>
              <a:gd name="adj5" fmla="val 11694"/>
            </a:avLst>
          </a:prstGeom>
          <a:solidFill>
            <a:srgbClr val="FFFFFF">
              <a:alpha val="20000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5" name="環状矢印 14"/>
          <p:cNvSpPr/>
          <p:nvPr userDrawn="1"/>
        </p:nvSpPr>
        <p:spPr>
          <a:xfrm rot="10800000">
            <a:off x="3533350" y="5047107"/>
            <a:ext cx="3321657" cy="10496255"/>
          </a:xfrm>
          <a:prstGeom prst="circularArrow">
            <a:avLst>
              <a:gd name="adj1" fmla="val 7904"/>
              <a:gd name="adj2" fmla="val 1116539"/>
              <a:gd name="adj3" fmla="val 15192833"/>
              <a:gd name="adj4" fmla="val 10800000"/>
              <a:gd name="adj5" fmla="val 11694"/>
            </a:avLst>
          </a:prstGeom>
          <a:solidFill>
            <a:srgbClr val="FFFFFF">
              <a:alpha val="30000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" name="環状矢印 15"/>
          <p:cNvSpPr/>
          <p:nvPr userDrawn="1"/>
        </p:nvSpPr>
        <p:spPr>
          <a:xfrm rot="16200000">
            <a:off x="-104628" y="8762409"/>
            <a:ext cx="10496255" cy="3321657"/>
          </a:xfrm>
          <a:prstGeom prst="circularArrow">
            <a:avLst>
              <a:gd name="adj1" fmla="val 7904"/>
              <a:gd name="adj2" fmla="val 1116539"/>
              <a:gd name="adj3" fmla="val 15192833"/>
              <a:gd name="adj4" fmla="val 10800000"/>
              <a:gd name="adj5" fmla="val 11694"/>
            </a:avLst>
          </a:prstGeom>
          <a:solidFill>
            <a:srgbClr val="FFFFFF">
              <a:alpha val="40000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66094" y="4823859"/>
            <a:ext cx="2807872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66094" y="5975139"/>
            <a:ext cx="2807872" cy="3140316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85078" y="4502528"/>
            <a:ext cx="2957085" cy="4896686"/>
          </a:xfrm>
          <a:prstGeom prst="rect">
            <a:avLst/>
          </a:prstGeom>
          <a:solidFill>
            <a:srgbClr val="FFFFFF">
              <a:alpha val="10196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0" name="直線コネクタ 66"/>
          <p:cNvCxnSpPr>
            <a:stCxn id="44" idx="1"/>
            <a:endCxn id="9" idx="3"/>
          </p:cNvCxnSpPr>
          <p:nvPr userDrawn="1"/>
        </p:nvCxnSpPr>
        <p:spPr>
          <a:xfrm rot="10800000">
            <a:off x="3442164" y="6950871"/>
            <a:ext cx="465842" cy="816302"/>
          </a:xfrm>
          <a:prstGeom prst="bentConnector3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925853" y="4764098"/>
            <a:ext cx="2807872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925853" y="5915379"/>
            <a:ext cx="2807872" cy="3140316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844836" y="4442767"/>
            <a:ext cx="2957085" cy="4896686"/>
          </a:xfrm>
          <a:prstGeom prst="rect">
            <a:avLst/>
          </a:prstGeom>
          <a:solidFill>
            <a:srgbClr val="FFFFFF">
              <a:alpha val="10196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7" name="直線コネクタ 66"/>
          <p:cNvCxnSpPr>
            <a:stCxn id="48" idx="3"/>
            <a:endCxn id="26" idx="1"/>
          </p:cNvCxnSpPr>
          <p:nvPr userDrawn="1"/>
        </p:nvCxnSpPr>
        <p:spPr>
          <a:xfrm flipV="1">
            <a:off x="6358740" y="6891111"/>
            <a:ext cx="486096" cy="812063"/>
          </a:xfrm>
          <a:prstGeom prst="bentConnector3">
            <a:avLst>
              <a:gd name="adj1" fmla="val 50000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66094" y="11480021"/>
            <a:ext cx="2807872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66094" y="12631301"/>
            <a:ext cx="2807872" cy="3140316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485077" y="11158689"/>
            <a:ext cx="2957085" cy="4896686"/>
          </a:xfrm>
          <a:prstGeom prst="rect">
            <a:avLst/>
          </a:prstGeom>
          <a:solidFill>
            <a:srgbClr val="FFFFFF">
              <a:alpha val="10196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3" name="直線コネクタ 66"/>
          <p:cNvCxnSpPr>
            <a:stCxn id="52" idx="1"/>
            <a:endCxn id="32" idx="3"/>
          </p:cNvCxnSpPr>
          <p:nvPr userDrawn="1"/>
        </p:nvCxnSpPr>
        <p:spPr>
          <a:xfrm rot="10800000" flipV="1">
            <a:off x="3442163" y="13143304"/>
            <a:ext cx="465842" cy="463729"/>
          </a:xfrm>
          <a:prstGeom prst="bentConnector3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925853" y="11480021"/>
            <a:ext cx="2807872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925853" y="12631301"/>
            <a:ext cx="2807872" cy="3140316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6844836" y="11158689"/>
            <a:ext cx="2957085" cy="4896686"/>
          </a:xfrm>
          <a:prstGeom prst="rect">
            <a:avLst/>
          </a:prstGeom>
          <a:solidFill>
            <a:srgbClr val="FFFFFF">
              <a:alpha val="10196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0" name="直線コネクタ 66"/>
          <p:cNvCxnSpPr>
            <a:stCxn id="51" idx="3"/>
            <a:endCxn id="39" idx="1"/>
          </p:cNvCxnSpPr>
          <p:nvPr userDrawn="1"/>
        </p:nvCxnSpPr>
        <p:spPr>
          <a:xfrm>
            <a:off x="6378995" y="13143304"/>
            <a:ext cx="465842" cy="463729"/>
          </a:xfrm>
          <a:prstGeom prst="bentConnector3">
            <a:avLst>
              <a:gd name="adj1" fmla="val 50000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図プレースホルダー 5"/>
          <p:cNvSpPr>
            <a:spLocks noGrp="1"/>
          </p:cNvSpPr>
          <p:nvPr>
            <p:ph type="pic" sz="quarter" idx="47" hasCustomPrompt="1"/>
          </p:nvPr>
        </p:nvSpPr>
        <p:spPr>
          <a:xfrm>
            <a:off x="3908005" y="7031154"/>
            <a:ext cx="465843" cy="1472038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48" name="図プレースホルダー 5"/>
          <p:cNvSpPr>
            <a:spLocks noGrp="1"/>
          </p:cNvSpPr>
          <p:nvPr>
            <p:ph type="pic" sz="quarter" idx="48" hasCustomPrompt="1"/>
          </p:nvPr>
        </p:nvSpPr>
        <p:spPr>
          <a:xfrm>
            <a:off x="5892898" y="6967154"/>
            <a:ext cx="465843" cy="1472038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51" name="図プレースホルダー 5"/>
          <p:cNvSpPr>
            <a:spLocks noGrp="1"/>
          </p:cNvSpPr>
          <p:nvPr>
            <p:ph type="pic" sz="quarter" idx="49" hasCustomPrompt="1"/>
          </p:nvPr>
        </p:nvSpPr>
        <p:spPr>
          <a:xfrm>
            <a:off x="5913152" y="12407285"/>
            <a:ext cx="465843" cy="1472038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52" name="図プレースホルダー 5"/>
          <p:cNvSpPr>
            <a:spLocks noGrp="1"/>
          </p:cNvSpPr>
          <p:nvPr>
            <p:ph type="pic" sz="quarter" idx="50" hasCustomPrompt="1"/>
          </p:nvPr>
        </p:nvSpPr>
        <p:spPr>
          <a:xfrm>
            <a:off x="3908005" y="12407285"/>
            <a:ext cx="465843" cy="1472038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32069" y="9401152"/>
            <a:ext cx="1863369" cy="2304056"/>
          </a:xfrm>
        </p:spPr>
        <p:txBody>
          <a:bodyPr anchor="ctr">
            <a:noAutofit/>
          </a:bodyPr>
          <a:lstStyle>
            <a:lvl1pPr algn="ctr">
              <a:lnSpc>
                <a:spcPts val="2531"/>
              </a:lnSpc>
              <a:defRPr sz="27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5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animBg="1"/>
      <p:bldP spid="16" grpId="0" animBg="1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4" grpId="0"/>
      <p:bldP spid="48" grpId="0"/>
      <p:bldP spid="51" grpId="0"/>
      <p:bldP spid="52" grpId="0"/>
      <p:bldP spid="5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1" y="5206910"/>
            <a:ext cx="6752057" cy="120015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3" y="8352615"/>
            <a:ext cx="410950" cy="1298579"/>
          </a:xfrm>
          <a:prstGeom prst="rect">
            <a:avLst/>
          </a:prstGeom>
        </p:spPr>
      </p:pic>
      <p:grpSp>
        <p:nvGrpSpPr>
          <p:cNvPr id="12" name="グループ化 11"/>
          <p:cNvGrpSpPr/>
          <p:nvPr userDrawn="1"/>
        </p:nvGrpSpPr>
        <p:grpSpPr>
          <a:xfrm>
            <a:off x="578875" y="5860389"/>
            <a:ext cx="1281145" cy="2312884"/>
            <a:chOff x="3409429" y="2695228"/>
            <a:chExt cx="2277393" cy="1301110"/>
          </a:xfrm>
        </p:grpSpPr>
        <p:sp>
          <p:nvSpPr>
            <p:cNvPr id="14" name="正方形/長方形 13"/>
            <p:cNvSpPr/>
            <p:nvPr userDrawn="1"/>
          </p:nvSpPr>
          <p:spPr>
            <a:xfrm>
              <a:off x="3409429" y="2695228"/>
              <a:ext cx="2277393" cy="1008112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10800000">
              <a:off x="4382897" y="3703340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6" name="テキスト プレースホルダー 70"/>
          <p:cNvSpPr>
            <a:spLocks noGrp="1"/>
          </p:cNvSpPr>
          <p:nvPr>
            <p:ph type="body" sz="quarter" idx="54" hasCustomPrompt="1"/>
          </p:nvPr>
        </p:nvSpPr>
        <p:spPr>
          <a:xfrm>
            <a:off x="644780" y="6244400"/>
            <a:ext cx="1134224" cy="1444516"/>
          </a:xfrm>
        </p:spPr>
        <p:txBody>
          <a:bodyPr anchor="ctr">
            <a:normAutofit/>
          </a:bodyPr>
          <a:lstStyle>
            <a:lvl1pPr algn="ctr">
              <a:lnSpc>
                <a:spcPts val="1125"/>
              </a:lnSpc>
              <a:defRPr sz="2250"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79" y="12190014"/>
            <a:ext cx="410950" cy="1298579"/>
          </a:xfrm>
          <a:prstGeom prst="rect">
            <a:avLst/>
          </a:prstGeom>
        </p:spPr>
      </p:pic>
      <p:grpSp>
        <p:nvGrpSpPr>
          <p:cNvPr id="19" name="グループ化 18"/>
          <p:cNvGrpSpPr/>
          <p:nvPr userDrawn="1"/>
        </p:nvGrpSpPr>
        <p:grpSpPr>
          <a:xfrm>
            <a:off x="1448091" y="9697788"/>
            <a:ext cx="1281145" cy="2312884"/>
            <a:chOff x="3409429" y="2695228"/>
            <a:chExt cx="2277393" cy="1301110"/>
          </a:xfrm>
        </p:grpSpPr>
        <p:sp>
          <p:nvSpPr>
            <p:cNvPr id="20" name="正方形/長方形 19"/>
            <p:cNvSpPr/>
            <p:nvPr userDrawn="1"/>
          </p:nvSpPr>
          <p:spPr>
            <a:xfrm>
              <a:off x="3409429" y="2695228"/>
              <a:ext cx="2277393" cy="1008112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二等辺三角形 20"/>
            <p:cNvSpPr/>
            <p:nvPr userDrawn="1"/>
          </p:nvSpPr>
          <p:spPr>
            <a:xfrm rot="10800000">
              <a:off x="4382897" y="3703340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22" name="テキスト プレースホルダー 70"/>
          <p:cNvSpPr>
            <a:spLocks noGrp="1"/>
          </p:cNvSpPr>
          <p:nvPr>
            <p:ph type="body" sz="quarter" idx="55" hasCustomPrompt="1"/>
          </p:nvPr>
        </p:nvSpPr>
        <p:spPr>
          <a:xfrm>
            <a:off x="1513996" y="10081798"/>
            <a:ext cx="1134224" cy="1444516"/>
          </a:xfrm>
        </p:spPr>
        <p:txBody>
          <a:bodyPr anchor="ctr">
            <a:normAutofit/>
          </a:bodyPr>
          <a:lstStyle>
            <a:lvl1pPr algn="ctr">
              <a:lnSpc>
                <a:spcPts val="1125"/>
              </a:lnSpc>
              <a:defRPr sz="2250"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pic>
        <p:nvPicPr>
          <p:cNvPr id="23" name="図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195" y="11018923"/>
            <a:ext cx="410950" cy="1298579"/>
          </a:xfrm>
          <a:prstGeom prst="rect">
            <a:avLst/>
          </a:prstGeom>
        </p:spPr>
      </p:pic>
      <p:grpSp>
        <p:nvGrpSpPr>
          <p:cNvPr id="24" name="グループ化 23"/>
          <p:cNvGrpSpPr/>
          <p:nvPr userDrawn="1"/>
        </p:nvGrpSpPr>
        <p:grpSpPr>
          <a:xfrm>
            <a:off x="3158607" y="8526696"/>
            <a:ext cx="1281145" cy="2312884"/>
            <a:chOff x="3409429" y="2695228"/>
            <a:chExt cx="2277393" cy="1301110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3409429" y="2695228"/>
              <a:ext cx="2277393" cy="1008112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二等辺三角形 25"/>
            <p:cNvSpPr/>
            <p:nvPr userDrawn="1"/>
          </p:nvSpPr>
          <p:spPr>
            <a:xfrm rot="10800000">
              <a:off x="4382897" y="3703340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27" name="テキスト プレースホルダー 70"/>
          <p:cNvSpPr>
            <a:spLocks noGrp="1"/>
          </p:cNvSpPr>
          <p:nvPr>
            <p:ph type="body" sz="quarter" idx="56" hasCustomPrompt="1"/>
          </p:nvPr>
        </p:nvSpPr>
        <p:spPr>
          <a:xfrm>
            <a:off x="3224511" y="8910707"/>
            <a:ext cx="1134224" cy="1444516"/>
          </a:xfrm>
        </p:spPr>
        <p:txBody>
          <a:bodyPr anchor="ctr">
            <a:normAutofit/>
          </a:bodyPr>
          <a:lstStyle>
            <a:lvl1pPr algn="ctr">
              <a:lnSpc>
                <a:spcPts val="1125"/>
              </a:lnSpc>
              <a:defRPr sz="2250"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pic>
        <p:nvPicPr>
          <p:cNvPr id="28" name="図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55" y="7027321"/>
            <a:ext cx="410950" cy="1298579"/>
          </a:xfrm>
          <a:prstGeom prst="rect">
            <a:avLst/>
          </a:prstGeom>
        </p:spPr>
      </p:pic>
      <p:grpSp>
        <p:nvGrpSpPr>
          <p:cNvPr id="29" name="グループ化 28"/>
          <p:cNvGrpSpPr/>
          <p:nvPr userDrawn="1"/>
        </p:nvGrpSpPr>
        <p:grpSpPr>
          <a:xfrm>
            <a:off x="2956067" y="4535094"/>
            <a:ext cx="1281145" cy="2312884"/>
            <a:chOff x="3409429" y="2695228"/>
            <a:chExt cx="2277393" cy="1301110"/>
          </a:xfrm>
        </p:grpSpPr>
        <p:sp>
          <p:nvSpPr>
            <p:cNvPr id="30" name="正方形/長方形 29"/>
            <p:cNvSpPr/>
            <p:nvPr userDrawn="1"/>
          </p:nvSpPr>
          <p:spPr>
            <a:xfrm>
              <a:off x="3409429" y="2695228"/>
              <a:ext cx="2277393" cy="1008112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二等辺三角形 30"/>
            <p:cNvSpPr/>
            <p:nvPr userDrawn="1"/>
          </p:nvSpPr>
          <p:spPr>
            <a:xfrm rot="10800000">
              <a:off x="4382897" y="3703340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32" name="テキスト プレースホルダー 70"/>
          <p:cNvSpPr>
            <a:spLocks noGrp="1"/>
          </p:cNvSpPr>
          <p:nvPr>
            <p:ph type="body" sz="quarter" idx="57" hasCustomPrompt="1"/>
          </p:nvPr>
        </p:nvSpPr>
        <p:spPr>
          <a:xfrm>
            <a:off x="3021971" y="4919105"/>
            <a:ext cx="1134224" cy="1444516"/>
          </a:xfrm>
        </p:spPr>
        <p:txBody>
          <a:bodyPr anchor="ctr">
            <a:normAutofit/>
          </a:bodyPr>
          <a:lstStyle>
            <a:lvl1pPr algn="ctr">
              <a:lnSpc>
                <a:spcPts val="1125"/>
              </a:lnSpc>
              <a:defRPr sz="2250"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pic>
        <p:nvPicPr>
          <p:cNvPr id="33" name="図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392" y="7855507"/>
            <a:ext cx="410950" cy="1298579"/>
          </a:xfrm>
          <a:prstGeom prst="rect">
            <a:avLst/>
          </a:prstGeom>
        </p:spPr>
      </p:pic>
      <p:grpSp>
        <p:nvGrpSpPr>
          <p:cNvPr id="34" name="グループ化 33"/>
          <p:cNvGrpSpPr/>
          <p:nvPr userDrawn="1"/>
        </p:nvGrpSpPr>
        <p:grpSpPr>
          <a:xfrm>
            <a:off x="4725805" y="5363280"/>
            <a:ext cx="1281145" cy="2312884"/>
            <a:chOff x="3409429" y="2695228"/>
            <a:chExt cx="2277393" cy="1301110"/>
          </a:xfrm>
        </p:grpSpPr>
        <p:sp>
          <p:nvSpPr>
            <p:cNvPr id="35" name="正方形/長方形 34"/>
            <p:cNvSpPr/>
            <p:nvPr userDrawn="1"/>
          </p:nvSpPr>
          <p:spPr>
            <a:xfrm>
              <a:off x="3409429" y="2695228"/>
              <a:ext cx="2277393" cy="1008112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二等辺三角形 35"/>
            <p:cNvSpPr/>
            <p:nvPr userDrawn="1"/>
          </p:nvSpPr>
          <p:spPr>
            <a:xfrm rot="10800000">
              <a:off x="4382897" y="3703340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37" name="テキスト プレースホルダー 70"/>
          <p:cNvSpPr>
            <a:spLocks noGrp="1"/>
          </p:cNvSpPr>
          <p:nvPr>
            <p:ph type="body" sz="quarter" idx="58" hasCustomPrompt="1"/>
          </p:nvPr>
        </p:nvSpPr>
        <p:spPr>
          <a:xfrm>
            <a:off x="4791709" y="5747291"/>
            <a:ext cx="1134224" cy="1444516"/>
          </a:xfrm>
        </p:spPr>
        <p:txBody>
          <a:bodyPr anchor="ctr">
            <a:normAutofit/>
          </a:bodyPr>
          <a:lstStyle>
            <a:lvl1pPr algn="ctr">
              <a:lnSpc>
                <a:spcPts val="1125"/>
              </a:lnSpc>
              <a:defRPr sz="2250"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pic>
        <p:nvPicPr>
          <p:cNvPr id="38" name="図 3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28" y="12857560"/>
            <a:ext cx="410950" cy="1298579"/>
          </a:xfrm>
          <a:prstGeom prst="rect">
            <a:avLst/>
          </a:prstGeom>
        </p:spPr>
      </p:pic>
      <p:grpSp>
        <p:nvGrpSpPr>
          <p:cNvPr id="39" name="グループ化 38"/>
          <p:cNvGrpSpPr/>
          <p:nvPr userDrawn="1"/>
        </p:nvGrpSpPr>
        <p:grpSpPr>
          <a:xfrm>
            <a:off x="5346040" y="10365333"/>
            <a:ext cx="1281145" cy="2312884"/>
            <a:chOff x="3409429" y="2695228"/>
            <a:chExt cx="2277393" cy="1301110"/>
          </a:xfrm>
        </p:grpSpPr>
        <p:sp>
          <p:nvSpPr>
            <p:cNvPr id="40" name="正方形/長方形 39"/>
            <p:cNvSpPr/>
            <p:nvPr userDrawn="1"/>
          </p:nvSpPr>
          <p:spPr>
            <a:xfrm>
              <a:off x="3409429" y="2695228"/>
              <a:ext cx="2277393" cy="1008112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二等辺三角形 40"/>
            <p:cNvSpPr/>
            <p:nvPr userDrawn="1"/>
          </p:nvSpPr>
          <p:spPr>
            <a:xfrm rot="10800000">
              <a:off x="4382897" y="3703340"/>
              <a:ext cx="339878" cy="292998"/>
            </a:xfrm>
            <a:prstGeom prst="triangle">
              <a:avLst/>
            </a:prstGeom>
            <a:solidFill>
              <a:srgbClr val="FFFFFF">
                <a:alpha val="10196"/>
              </a:srgb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42" name="テキスト プレースホルダー 70"/>
          <p:cNvSpPr>
            <a:spLocks noGrp="1"/>
          </p:cNvSpPr>
          <p:nvPr>
            <p:ph type="body" sz="quarter" idx="59" hasCustomPrompt="1"/>
          </p:nvPr>
        </p:nvSpPr>
        <p:spPr>
          <a:xfrm>
            <a:off x="5411944" y="10749344"/>
            <a:ext cx="1134224" cy="1444516"/>
          </a:xfrm>
        </p:spPr>
        <p:txBody>
          <a:bodyPr anchor="ctr">
            <a:normAutofit/>
          </a:bodyPr>
          <a:lstStyle>
            <a:lvl1pPr algn="ctr">
              <a:lnSpc>
                <a:spcPts val="1125"/>
              </a:lnSpc>
              <a:defRPr sz="2250"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42506" y="7095157"/>
            <a:ext cx="2879528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42506" y="8247185"/>
            <a:ext cx="2879528" cy="5376131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allAtOnce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allAtOnce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allAtOnce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82" y="2975056"/>
            <a:ext cx="8223127" cy="14616356"/>
          </a:xfrm>
          <a:prstGeom prst="rect">
            <a:avLst/>
          </a:prstGeom>
        </p:spPr>
      </p:pic>
      <p:sp>
        <p:nvSpPr>
          <p:cNvPr id="8" name="グラフ プレースホルダー 7"/>
          <p:cNvSpPr>
            <a:spLocks noGrp="1"/>
          </p:cNvSpPr>
          <p:nvPr>
            <p:ph type="chart" sz="quarter" idx="19" hasCustomPrompt="1"/>
          </p:nvPr>
        </p:nvSpPr>
        <p:spPr>
          <a:xfrm>
            <a:off x="1416763" y="5047108"/>
            <a:ext cx="1255623" cy="3967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45" name="グラフ プレースホルダー 7"/>
          <p:cNvSpPr>
            <a:spLocks noGrp="1"/>
          </p:cNvSpPr>
          <p:nvPr>
            <p:ph type="chart" sz="quarter" idx="20" hasCustomPrompt="1"/>
          </p:nvPr>
        </p:nvSpPr>
        <p:spPr>
          <a:xfrm>
            <a:off x="2267431" y="10807248"/>
            <a:ext cx="1255623" cy="3967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46" name="グラフ プレースホルダー 7"/>
          <p:cNvSpPr>
            <a:spLocks noGrp="1"/>
          </p:cNvSpPr>
          <p:nvPr>
            <p:ph type="chart" sz="quarter" idx="21" hasCustomPrompt="1"/>
          </p:nvPr>
        </p:nvSpPr>
        <p:spPr>
          <a:xfrm>
            <a:off x="4333340" y="9143207"/>
            <a:ext cx="1255623" cy="3967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47" name="グラフ プレースホルダー 7"/>
          <p:cNvSpPr>
            <a:spLocks noGrp="1"/>
          </p:cNvSpPr>
          <p:nvPr>
            <p:ph type="chart" sz="quarter" idx="22" hasCustomPrompt="1"/>
          </p:nvPr>
        </p:nvSpPr>
        <p:spPr>
          <a:xfrm>
            <a:off x="4515242" y="4279089"/>
            <a:ext cx="1255623" cy="3967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48" name="グラフ プレースホルダー 7"/>
          <p:cNvSpPr>
            <a:spLocks noGrp="1"/>
          </p:cNvSpPr>
          <p:nvPr>
            <p:ph type="chart" sz="quarter" idx="23" hasCustomPrompt="1"/>
          </p:nvPr>
        </p:nvSpPr>
        <p:spPr>
          <a:xfrm>
            <a:off x="6520773" y="5047108"/>
            <a:ext cx="1255623" cy="3967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49" name="グラフ プレースホルダー 7"/>
          <p:cNvSpPr>
            <a:spLocks noGrp="1"/>
          </p:cNvSpPr>
          <p:nvPr>
            <p:ph type="chart" sz="quarter" idx="24" hasCustomPrompt="1"/>
          </p:nvPr>
        </p:nvSpPr>
        <p:spPr>
          <a:xfrm>
            <a:off x="7533473" y="10551242"/>
            <a:ext cx="1255623" cy="3967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45" grpId="0"/>
      <p:bldP spid="46" grpId="0"/>
      <p:bldP spid="47" grpId="0"/>
      <p:bldP spid="48" grpId="0"/>
      <p:bldP spid="49" grpId="0"/>
    </p:bldLst>
  </p:timing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- No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24516" y="5047107"/>
            <a:ext cx="4495386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24516" y="6199135"/>
            <a:ext cx="4495386" cy="3584087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225520" y="10807247"/>
            <a:ext cx="4495386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5225520" y="11959275"/>
            <a:ext cx="4495386" cy="3584087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19"/>
          <a:stretch>
            <a:fillRect/>
          </a:stretch>
        </p:blipFill>
        <p:spPr>
          <a:xfrm>
            <a:off x="5913152" y="7991178"/>
            <a:ext cx="3105668" cy="9052505"/>
          </a:xfrm>
          <a:prstGeom prst="rect">
            <a:avLst/>
          </a:prstGeom>
          <a:effectLst/>
        </p:spPr>
      </p:pic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143053" y="4151085"/>
            <a:ext cx="4576848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43053" y="5303113"/>
            <a:ext cx="4576848" cy="2560062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112102" y="10551241"/>
            <a:ext cx="2707768" cy="6492443"/>
          </a:xfrm>
          <a:solidFill>
            <a:schemeClr val="bg1">
              <a:alpha val="22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20" hasCustomPrompt="1"/>
          </p:nvPr>
        </p:nvSpPr>
        <p:spPr>
          <a:xfrm>
            <a:off x="484924" y="4151086"/>
            <a:ext cx="4536675" cy="126735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Graph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6" grpId="0" build="p"/>
    </p:bldLst>
  </p:timing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85078" y="13111303"/>
            <a:ext cx="9276335" cy="1151278"/>
          </a:xfrm>
        </p:spPr>
        <p:txBody>
          <a:bodyPr anchor="ctr">
            <a:noAutofit/>
          </a:bodyPr>
          <a:lstStyle>
            <a:lvl1pPr algn="ctr"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5078" y="14263331"/>
            <a:ext cx="9276335" cy="2560062"/>
          </a:xfrm>
        </p:spPr>
        <p:txBody>
          <a:bodyPr anchor="t">
            <a:noAutofit/>
          </a:bodyPr>
          <a:lstStyle>
            <a:lvl1pPr algn="ctr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20" hasCustomPrompt="1"/>
          </p:nvPr>
        </p:nvSpPr>
        <p:spPr>
          <a:xfrm>
            <a:off x="484924" y="4151088"/>
            <a:ext cx="9276490" cy="87042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Graph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/>
    </p:bldLst>
  </p:timing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プレースホルダー 7"/>
          <p:cNvSpPr>
            <a:spLocks noGrp="1"/>
          </p:cNvSpPr>
          <p:nvPr>
            <p:ph type="body" sz="quarter" idx="30" hasCustomPrompt="1"/>
          </p:nvPr>
        </p:nvSpPr>
        <p:spPr>
          <a:xfrm>
            <a:off x="1700318" y="4343339"/>
            <a:ext cx="1843036" cy="5823893"/>
          </a:xfrm>
          <a:prstGeom prst="ellipse">
            <a:avLst/>
          </a:prstGeom>
          <a:solidFill>
            <a:srgbClr val="000000">
              <a:alpha val="30000"/>
            </a:srgbClr>
          </a:solidFill>
          <a:ln w="114300" cmpd="thinThick">
            <a:noFill/>
          </a:ln>
        </p:spPr>
        <p:txBody>
          <a:bodyPr wrap="none" anchor="ctr">
            <a:normAutofit/>
          </a:bodyPr>
          <a:lstStyle>
            <a:lvl1pPr algn="ctr">
              <a:defRPr sz="2475">
                <a:solidFill>
                  <a:schemeClr val="bg2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テキスト プレースホルダー 7"/>
          <p:cNvSpPr>
            <a:spLocks noGrp="1"/>
          </p:cNvSpPr>
          <p:nvPr>
            <p:ph type="body" sz="quarter" idx="29" hasCustomPrompt="1"/>
          </p:nvPr>
        </p:nvSpPr>
        <p:spPr>
          <a:xfrm>
            <a:off x="1821842" y="9079454"/>
            <a:ext cx="2126592" cy="671991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14300" cmpd="thinThick">
            <a:noFill/>
          </a:ln>
        </p:spPr>
        <p:txBody>
          <a:bodyPr wrap="none" anchor="ctr">
            <a:normAutofit/>
          </a:bodyPr>
          <a:lstStyle>
            <a:lvl1pPr algn="ctr">
              <a:defRPr sz="2475">
                <a:solidFill>
                  <a:schemeClr val="bg2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20" name="テキスト プレースホルダー 7"/>
          <p:cNvSpPr>
            <a:spLocks noGrp="1"/>
          </p:cNvSpPr>
          <p:nvPr>
            <p:ph type="body" sz="quarter" idx="31" hasCustomPrompt="1"/>
          </p:nvPr>
        </p:nvSpPr>
        <p:spPr>
          <a:xfrm>
            <a:off x="809142" y="7863175"/>
            <a:ext cx="1397448" cy="4415859"/>
          </a:xfrm>
          <a:prstGeom prst="ellipse">
            <a:avLst/>
          </a:prstGeom>
          <a:solidFill>
            <a:srgbClr val="FFFFFF">
              <a:alpha val="40000"/>
            </a:srgbClr>
          </a:solidFill>
          <a:ln w="114300" cmpd="thinThick">
            <a:noFill/>
          </a:ln>
        </p:spPr>
        <p:txBody>
          <a:bodyPr wrap="none" anchor="ctr">
            <a:normAutofit/>
          </a:bodyPr>
          <a:lstStyle>
            <a:lvl1pPr algn="ctr">
              <a:defRPr sz="2025">
                <a:solidFill>
                  <a:schemeClr val="bg2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45" hasCustomPrompt="1"/>
          </p:nvPr>
        </p:nvSpPr>
        <p:spPr>
          <a:xfrm>
            <a:off x="2672511" y="10295235"/>
            <a:ext cx="445588" cy="1408034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46" hasCustomPrompt="1"/>
          </p:nvPr>
        </p:nvSpPr>
        <p:spPr>
          <a:xfrm>
            <a:off x="2429463" y="5495367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23" name="図プレースホルダー 5"/>
          <p:cNvSpPr>
            <a:spLocks noGrp="1"/>
          </p:cNvSpPr>
          <p:nvPr>
            <p:ph type="pic" sz="quarter" idx="47" hasCustomPrompt="1"/>
          </p:nvPr>
        </p:nvSpPr>
        <p:spPr>
          <a:xfrm>
            <a:off x="1335746" y="8481580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24" name="テキスト プレースホルダー 7"/>
          <p:cNvSpPr>
            <a:spLocks noGrp="1"/>
          </p:cNvSpPr>
          <p:nvPr>
            <p:ph type="body" sz="quarter" idx="48" hasCustomPrompt="1"/>
          </p:nvPr>
        </p:nvSpPr>
        <p:spPr>
          <a:xfrm>
            <a:off x="6804328" y="4535095"/>
            <a:ext cx="992368" cy="3135827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txBody>
          <a:bodyPr wrap="none" anchor="ctr">
            <a:normAutofit/>
          </a:bodyPr>
          <a:lstStyle>
            <a:lvl1pPr algn="ctr">
              <a:defRPr sz="1350">
                <a:solidFill>
                  <a:schemeClr val="bg2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テキスト プレースホルダー 7"/>
          <p:cNvSpPr>
            <a:spLocks noGrp="1"/>
          </p:cNvSpPr>
          <p:nvPr>
            <p:ph type="body" sz="quarter" idx="49" hasCustomPrompt="1"/>
          </p:nvPr>
        </p:nvSpPr>
        <p:spPr>
          <a:xfrm>
            <a:off x="7938553" y="10935250"/>
            <a:ext cx="992368" cy="3135827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txBody>
          <a:bodyPr wrap="none" anchor="ctr">
            <a:normAutofit/>
          </a:bodyPr>
          <a:lstStyle>
            <a:lvl1pPr algn="ctr">
              <a:defRPr sz="1350">
                <a:solidFill>
                  <a:schemeClr val="bg2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6" name="テキスト プレースホルダー 7"/>
          <p:cNvSpPr>
            <a:spLocks noGrp="1"/>
          </p:cNvSpPr>
          <p:nvPr>
            <p:ph type="body" sz="quarter" idx="50" hasCustomPrompt="1"/>
          </p:nvPr>
        </p:nvSpPr>
        <p:spPr>
          <a:xfrm>
            <a:off x="6804328" y="13239306"/>
            <a:ext cx="992368" cy="3135827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txBody>
          <a:bodyPr wrap="none" anchor="ctr">
            <a:normAutofit/>
          </a:bodyPr>
          <a:lstStyle>
            <a:lvl1pPr algn="ctr">
              <a:defRPr sz="1350">
                <a:solidFill>
                  <a:schemeClr val="bg2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テキスト プレースホルダー 7"/>
          <p:cNvSpPr>
            <a:spLocks noGrp="1"/>
          </p:cNvSpPr>
          <p:nvPr>
            <p:ph type="body" sz="quarter" idx="51" hasCustomPrompt="1"/>
          </p:nvPr>
        </p:nvSpPr>
        <p:spPr>
          <a:xfrm>
            <a:off x="8100585" y="5431116"/>
            <a:ext cx="1478464" cy="4671865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14300" cmpd="thinThick">
            <a:solidFill>
              <a:schemeClr val="bg1">
                <a:alpha val="50000"/>
              </a:schemeClr>
            </a:solidFill>
          </a:ln>
        </p:spPr>
        <p:txBody>
          <a:bodyPr wrap="none" anchor="ctr">
            <a:normAutofit/>
          </a:bodyPr>
          <a:lstStyle>
            <a:lvl1pPr algn="ctr">
              <a:defRPr sz="1800">
                <a:solidFill>
                  <a:schemeClr val="bg2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30" name="直線コネクタ 29"/>
          <p:cNvCxnSpPr>
            <a:stCxn id="15" idx="0"/>
          </p:cNvCxnSpPr>
          <p:nvPr userDrawn="1"/>
        </p:nvCxnSpPr>
        <p:spPr>
          <a:xfrm flipV="1">
            <a:off x="5123692" y="7095157"/>
            <a:ext cx="1721145" cy="3776341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8" idx="2"/>
          </p:cNvCxnSpPr>
          <p:nvPr userDrawn="1"/>
        </p:nvCxnSpPr>
        <p:spPr>
          <a:xfrm flipV="1">
            <a:off x="5123692" y="8503191"/>
            <a:ext cx="2976893" cy="2368306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8" idx="2"/>
          </p:cNvCxnSpPr>
          <p:nvPr userDrawn="1"/>
        </p:nvCxnSpPr>
        <p:spPr>
          <a:xfrm>
            <a:off x="5123692" y="10871497"/>
            <a:ext cx="2814861" cy="1343784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15" idx="0"/>
          </p:cNvCxnSpPr>
          <p:nvPr userDrawn="1"/>
        </p:nvCxnSpPr>
        <p:spPr>
          <a:xfrm>
            <a:off x="5123692" y="10871497"/>
            <a:ext cx="1721145" cy="3263831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図プレースホルダー 5"/>
          <p:cNvSpPr>
            <a:spLocks noGrp="1"/>
          </p:cNvSpPr>
          <p:nvPr>
            <p:ph type="pic" sz="quarter" idx="52" hasCustomPrompt="1"/>
          </p:nvPr>
        </p:nvSpPr>
        <p:spPr>
          <a:xfrm>
            <a:off x="7158852" y="4759349"/>
            <a:ext cx="293604" cy="927774"/>
          </a:xfrm>
        </p:spPr>
        <p:txBody>
          <a:bodyPr wrap="none">
            <a:noAutofit/>
          </a:bodyPr>
          <a:lstStyle>
            <a:lvl1pPr>
              <a:defRPr sz="506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44" name="図プレースホルダー 5"/>
          <p:cNvSpPr>
            <a:spLocks noGrp="1"/>
          </p:cNvSpPr>
          <p:nvPr>
            <p:ph type="pic" sz="quarter" idx="53" hasCustomPrompt="1"/>
          </p:nvPr>
        </p:nvSpPr>
        <p:spPr>
          <a:xfrm>
            <a:off x="8293077" y="11159504"/>
            <a:ext cx="293604" cy="927774"/>
          </a:xfrm>
        </p:spPr>
        <p:txBody>
          <a:bodyPr wrap="none">
            <a:noAutofit/>
          </a:bodyPr>
          <a:lstStyle>
            <a:lvl1pPr>
              <a:defRPr sz="506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45" name="図プレースホルダー 5"/>
          <p:cNvSpPr>
            <a:spLocks noGrp="1"/>
          </p:cNvSpPr>
          <p:nvPr>
            <p:ph type="pic" sz="quarter" idx="54" hasCustomPrompt="1"/>
          </p:nvPr>
        </p:nvSpPr>
        <p:spPr>
          <a:xfrm>
            <a:off x="7158852" y="13463560"/>
            <a:ext cx="293604" cy="927774"/>
          </a:xfrm>
        </p:spPr>
        <p:txBody>
          <a:bodyPr wrap="none">
            <a:noAutofit/>
          </a:bodyPr>
          <a:lstStyle>
            <a:lvl1pPr>
              <a:defRPr sz="506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49" name="図プレースホルダー 5"/>
          <p:cNvSpPr>
            <a:spLocks noGrp="1"/>
          </p:cNvSpPr>
          <p:nvPr>
            <p:ph type="pic" sz="quarter" idx="56" hasCustomPrompt="1"/>
          </p:nvPr>
        </p:nvSpPr>
        <p:spPr>
          <a:xfrm>
            <a:off x="8667697" y="6143746"/>
            <a:ext cx="354445" cy="1120027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54" name="テキスト プレースホルダー 3"/>
          <p:cNvSpPr>
            <a:spLocks noGrp="1"/>
          </p:cNvSpPr>
          <p:nvPr>
            <p:ph type="body" sz="quarter" idx="11" hasCustomPrompt="1"/>
          </p:nvPr>
        </p:nvSpPr>
        <p:spPr>
          <a:xfrm>
            <a:off x="3604195" y="5687122"/>
            <a:ext cx="3038101" cy="9600234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none" anchor="ctr">
            <a:normAutofit/>
          </a:bodyPr>
          <a:lstStyle>
            <a:lvl1pPr algn="ctr">
              <a:defRPr sz="4050" baseline="0">
                <a:solidFill>
                  <a:schemeClr val="tx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 </a:t>
            </a:r>
            <a:endParaRPr lang="ja-JP" altLang="en-US" dirty="0" smtClean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9" hasCustomPrompt="1"/>
          </p:nvPr>
        </p:nvSpPr>
        <p:spPr>
          <a:xfrm>
            <a:off x="3705911" y="9246038"/>
            <a:ext cx="2835561" cy="1625459"/>
          </a:xfrm>
        </p:spPr>
        <p:txBody>
          <a:bodyPr anchor="ctr">
            <a:noAutofit/>
          </a:bodyPr>
          <a:lstStyle>
            <a:lvl1pPr algn="ctr">
              <a:defRPr sz="45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7"/>
          <p:cNvSpPr>
            <a:spLocks noGrp="1"/>
          </p:cNvSpPr>
          <p:nvPr>
            <p:ph type="body" sz="quarter" idx="20" hasCustomPrompt="1"/>
          </p:nvPr>
        </p:nvSpPr>
        <p:spPr>
          <a:xfrm>
            <a:off x="3786927" y="10871498"/>
            <a:ext cx="2673529" cy="1664040"/>
          </a:xfrm>
        </p:spPr>
        <p:txBody>
          <a:bodyPr anchor="t">
            <a:noAutofit/>
          </a:bodyPr>
          <a:lstStyle>
            <a:lvl1pPr algn="ctr">
              <a:defRPr sz="1350">
                <a:latin typeface="+mn-lt"/>
                <a:ea typeface="+mn-ea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8" name="図プレースホルダー 5"/>
          <p:cNvSpPr>
            <a:spLocks noGrp="1"/>
          </p:cNvSpPr>
          <p:nvPr>
            <p:ph type="pic" sz="quarter" idx="55" hasCustomPrompt="1"/>
          </p:nvPr>
        </p:nvSpPr>
        <p:spPr>
          <a:xfrm>
            <a:off x="4819436" y="6967153"/>
            <a:ext cx="648128" cy="2048050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3" grpId="0"/>
      <p:bldP spid="24" grpId="0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/>
      <p:bldP spid="44" grpId="0"/>
      <p:bldP spid="45" grpId="0"/>
      <p:bldP spid="49" grpId="0"/>
      <p:bldP spid="54" grpId="0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</p:bld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4 Columns -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809142" y="4663099"/>
            <a:ext cx="1579813" cy="4992123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32002" y="5431116"/>
            <a:ext cx="2511051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632002" y="6583144"/>
            <a:ext cx="2511051" cy="3072075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633007" y="11447262"/>
            <a:ext cx="2511051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633007" y="12599290"/>
            <a:ext cx="2511051" cy="3072075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16" name="図プレースホルダー 8"/>
          <p:cNvSpPr>
            <a:spLocks noGrp="1"/>
          </p:cNvSpPr>
          <p:nvPr>
            <p:ph type="pic" sz="quarter" idx="19" hasCustomPrompt="1"/>
          </p:nvPr>
        </p:nvSpPr>
        <p:spPr>
          <a:xfrm>
            <a:off x="809142" y="11063254"/>
            <a:ext cx="1579813" cy="4992123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8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>
            <a:off x="5427056" y="4663097"/>
            <a:ext cx="1579813" cy="4992123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7248465" y="5431114"/>
            <a:ext cx="2511051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48465" y="6583142"/>
            <a:ext cx="2511051" cy="3072075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7249469" y="11447261"/>
            <a:ext cx="2511051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249469" y="12599289"/>
            <a:ext cx="2511051" cy="3072075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>
            <a:off x="5427056" y="11063252"/>
            <a:ext cx="1579813" cy="4992123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8" grpId="0" animBg="1"/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647110" y="4919103"/>
            <a:ext cx="1944385" cy="6144151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5586" y="11959275"/>
            <a:ext cx="2227941" cy="1151278"/>
          </a:xfrm>
        </p:spPr>
        <p:txBody>
          <a:bodyPr anchor="ctr">
            <a:noAutofit/>
          </a:bodyPr>
          <a:lstStyle>
            <a:lvl1pPr algn="ctr"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5586" y="13111303"/>
            <a:ext cx="2227941" cy="3712090"/>
          </a:xfrm>
        </p:spPr>
        <p:txBody>
          <a:bodyPr anchor="t">
            <a:noAutofit/>
          </a:bodyPr>
          <a:lstStyle>
            <a:lvl1pPr algn="ctr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25" name="図プレースホルダー 8"/>
          <p:cNvSpPr>
            <a:spLocks noGrp="1"/>
          </p:cNvSpPr>
          <p:nvPr>
            <p:ph type="pic" sz="quarter" idx="19" hasCustomPrompt="1"/>
          </p:nvPr>
        </p:nvSpPr>
        <p:spPr>
          <a:xfrm>
            <a:off x="2996575" y="4919103"/>
            <a:ext cx="1944385" cy="6144151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2875051" y="11959275"/>
            <a:ext cx="2227941" cy="1151278"/>
          </a:xfrm>
        </p:spPr>
        <p:txBody>
          <a:bodyPr anchor="ctr">
            <a:noAutofit/>
          </a:bodyPr>
          <a:lstStyle>
            <a:lvl1pPr algn="ctr"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875051" y="13111303"/>
            <a:ext cx="2227941" cy="3712090"/>
          </a:xfrm>
        </p:spPr>
        <p:txBody>
          <a:bodyPr anchor="t">
            <a:noAutofit/>
          </a:bodyPr>
          <a:lstStyle>
            <a:lvl1pPr algn="ctr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図プレースホルダー 8"/>
          <p:cNvSpPr>
            <a:spLocks noGrp="1"/>
          </p:cNvSpPr>
          <p:nvPr>
            <p:ph type="pic" sz="quarter" idx="22" hasCustomPrompt="1"/>
          </p:nvPr>
        </p:nvSpPr>
        <p:spPr>
          <a:xfrm>
            <a:off x="5346040" y="4919103"/>
            <a:ext cx="1944385" cy="6144151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224516" y="11959275"/>
            <a:ext cx="2227941" cy="1151278"/>
          </a:xfrm>
        </p:spPr>
        <p:txBody>
          <a:bodyPr anchor="ctr">
            <a:noAutofit/>
          </a:bodyPr>
          <a:lstStyle>
            <a:lvl1pPr algn="ctr"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224516" y="13111303"/>
            <a:ext cx="2227941" cy="3712090"/>
          </a:xfrm>
        </p:spPr>
        <p:txBody>
          <a:bodyPr anchor="t">
            <a:noAutofit/>
          </a:bodyPr>
          <a:lstStyle>
            <a:lvl1pPr algn="ctr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>
            <a:off x="7695505" y="4919103"/>
            <a:ext cx="1944385" cy="6144151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573981" y="11959275"/>
            <a:ext cx="2227941" cy="1151278"/>
          </a:xfrm>
        </p:spPr>
        <p:txBody>
          <a:bodyPr anchor="ctr">
            <a:noAutofit/>
          </a:bodyPr>
          <a:lstStyle>
            <a:lvl1pPr algn="ctr"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573981" y="13111303"/>
            <a:ext cx="2227941" cy="3712090"/>
          </a:xfrm>
        </p:spPr>
        <p:txBody>
          <a:bodyPr anchor="t">
            <a:noAutofit/>
          </a:bodyPr>
          <a:lstStyle>
            <a:lvl1pPr algn="ctr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4 Columns -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647110" y="4919103"/>
            <a:ext cx="1944385" cy="6144151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5586" y="11959275"/>
            <a:ext cx="2227941" cy="1151278"/>
          </a:xfrm>
        </p:spPr>
        <p:txBody>
          <a:bodyPr anchor="ctr">
            <a:noAutofit/>
          </a:bodyPr>
          <a:lstStyle>
            <a:lvl1pPr algn="ctr"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5586" y="13111302"/>
            <a:ext cx="2227941" cy="3712092"/>
          </a:xfrm>
        </p:spPr>
        <p:txBody>
          <a:bodyPr anchor="t">
            <a:noAutofit/>
          </a:bodyPr>
          <a:lstStyle>
            <a:lvl1pPr algn="ctr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8" hasCustomPrompt="1"/>
          </p:nvPr>
        </p:nvSpPr>
        <p:spPr>
          <a:xfrm>
            <a:off x="444570" y="4151083"/>
            <a:ext cx="648128" cy="204805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14300" cmpd="thinThick">
            <a:solidFill>
              <a:schemeClr val="bg1">
                <a:alpha val="50000"/>
              </a:schemeClr>
            </a:solidFill>
          </a:ln>
        </p:spPr>
        <p:txBody>
          <a:bodyPr wrap="none" anchor="ctr"/>
          <a:lstStyle>
            <a:lvl1pPr algn="ctr">
              <a:defRPr>
                <a:solidFill>
                  <a:schemeClr val="bg2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図プレースホルダー 8"/>
          <p:cNvSpPr>
            <a:spLocks noGrp="1"/>
          </p:cNvSpPr>
          <p:nvPr>
            <p:ph type="pic" sz="quarter" idx="29" hasCustomPrompt="1"/>
          </p:nvPr>
        </p:nvSpPr>
        <p:spPr>
          <a:xfrm>
            <a:off x="2996575" y="4919105"/>
            <a:ext cx="1944385" cy="6144151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875051" y="11959277"/>
            <a:ext cx="2227941" cy="1151278"/>
          </a:xfrm>
        </p:spPr>
        <p:txBody>
          <a:bodyPr anchor="ctr">
            <a:noAutofit/>
          </a:bodyPr>
          <a:lstStyle>
            <a:lvl1pPr algn="ctr"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2875051" y="13111304"/>
            <a:ext cx="2227941" cy="3712092"/>
          </a:xfrm>
        </p:spPr>
        <p:txBody>
          <a:bodyPr anchor="t">
            <a:noAutofit/>
          </a:bodyPr>
          <a:lstStyle>
            <a:lvl1pPr algn="ctr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7"/>
          <p:cNvSpPr>
            <a:spLocks noGrp="1"/>
          </p:cNvSpPr>
          <p:nvPr>
            <p:ph type="body" sz="quarter" idx="32" hasCustomPrompt="1"/>
          </p:nvPr>
        </p:nvSpPr>
        <p:spPr>
          <a:xfrm>
            <a:off x="2794035" y="4151085"/>
            <a:ext cx="648128" cy="204805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14300" cmpd="thinThick">
            <a:solidFill>
              <a:schemeClr val="bg1">
                <a:alpha val="50000"/>
              </a:schemeClr>
            </a:solidFill>
          </a:ln>
        </p:spPr>
        <p:txBody>
          <a:bodyPr wrap="none" anchor="ctr"/>
          <a:lstStyle>
            <a:lvl1pPr algn="ctr">
              <a:defRPr>
                <a:solidFill>
                  <a:schemeClr val="bg2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0" name="図プレースホルダー 8"/>
          <p:cNvSpPr>
            <a:spLocks noGrp="1"/>
          </p:cNvSpPr>
          <p:nvPr>
            <p:ph type="pic" sz="quarter" idx="33" hasCustomPrompt="1"/>
          </p:nvPr>
        </p:nvSpPr>
        <p:spPr>
          <a:xfrm>
            <a:off x="5346040" y="4919101"/>
            <a:ext cx="1944385" cy="6144151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5224516" y="11959273"/>
            <a:ext cx="2227941" cy="1151278"/>
          </a:xfrm>
        </p:spPr>
        <p:txBody>
          <a:bodyPr anchor="ctr">
            <a:noAutofit/>
          </a:bodyPr>
          <a:lstStyle>
            <a:lvl1pPr algn="ctr"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5224516" y="13111300"/>
            <a:ext cx="2227941" cy="3712092"/>
          </a:xfrm>
        </p:spPr>
        <p:txBody>
          <a:bodyPr anchor="t">
            <a:noAutofit/>
          </a:bodyPr>
          <a:lstStyle>
            <a:lvl1pPr algn="ctr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7"/>
          <p:cNvSpPr>
            <a:spLocks noGrp="1"/>
          </p:cNvSpPr>
          <p:nvPr>
            <p:ph type="body" sz="quarter" idx="36" hasCustomPrompt="1"/>
          </p:nvPr>
        </p:nvSpPr>
        <p:spPr>
          <a:xfrm>
            <a:off x="5143500" y="4151081"/>
            <a:ext cx="648128" cy="204805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14300" cmpd="thinThick">
            <a:solidFill>
              <a:schemeClr val="bg1">
                <a:alpha val="50000"/>
              </a:schemeClr>
            </a:solidFill>
          </a:ln>
        </p:spPr>
        <p:txBody>
          <a:bodyPr wrap="none" anchor="ctr"/>
          <a:lstStyle>
            <a:lvl1pPr algn="ctr">
              <a:defRPr>
                <a:solidFill>
                  <a:schemeClr val="bg2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4" name="図プレースホルダー 8"/>
          <p:cNvSpPr>
            <a:spLocks noGrp="1"/>
          </p:cNvSpPr>
          <p:nvPr>
            <p:ph type="pic" sz="quarter" idx="37" hasCustomPrompt="1"/>
          </p:nvPr>
        </p:nvSpPr>
        <p:spPr>
          <a:xfrm>
            <a:off x="7695505" y="4919103"/>
            <a:ext cx="1944385" cy="6144151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573981" y="11959275"/>
            <a:ext cx="2227941" cy="1151278"/>
          </a:xfrm>
        </p:spPr>
        <p:txBody>
          <a:bodyPr anchor="ctr">
            <a:noAutofit/>
          </a:bodyPr>
          <a:lstStyle>
            <a:lvl1pPr algn="ctr"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7573981" y="13111302"/>
            <a:ext cx="2227941" cy="3712092"/>
          </a:xfrm>
        </p:spPr>
        <p:txBody>
          <a:bodyPr anchor="t">
            <a:noAutofit/>
          </a:bodyPr>
          <a:lstStyle>
            <a:lvl1pPr algn="ctr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7" name="テキスト プレースホルダー 7"/>
          <p:cNvSpPr>
            <a:spLocks noGrp="1"/>
          </p:cNvSpPr>
          <p:nvPr>
            <p:ph type="body" sz="quarter" idx="40" hasCustomPrompt="1"/>
          </p:nvPr>
        </p:nvSpPr>
        <p:spPr>
          <a:xfrm>
            <a:off x="7492965" y="4151083"/>
            <a:ext cx="648128" cy="204805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14300" cmpd="thinThick">
            <a:solidFill>
              <a:schemeClr val="bg1">
                <a:alpha val="50000"/>
              </a:schemeClr>
            </a:solidFill>
          </a:ln>
        </p:spPr>
        <p:txBody>
          <a:bodyPr wrap="none" anchor="ctr"/>
          <a:lstStyle>
            <a:lvl1pPr algn="ctr">
              <a:defRPr>
                <a:solidFill>
                  <a:schemeClr val="bg2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75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750"/>
                            </p:stCondLst>
                            <p:childTnLst>
                              <p:par>
                                <p:cTn id="1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 animBg="1">
        <p:tmplLst>
          <p:tmpl>
            <p:tnLst>
              <p:par>
                <p:cTn presetID="49" presetClass="entr" presetSubtype="0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allAtOnce" animBg="1"/>
      <p:bldP spid="3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 animBg="1">
        <p:tmplLst>
          <p:tmpl>
            <p:tnLst>
              <p:par>
                <p:cTn presetID="49" presetClass="entr" presetSubtype="0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allAtOnce" animBg="1"/>
      <p:bldP spid="4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allAtOnce" animBg="1">
        <p:tmplLst>
          <p:tmpl>
            <p:tnLst>
              <p:par>
                <p:cTn presetID="49" presetClass="entr" presetSubtype="0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allAtOnce" animBg="1"/>
      <p:bldP spid="4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allAtOnce" animBg="1">
        <p:tmplLst>
          <p:tmpl>
            <p:tnLst>
              <p:par>
                <p:cTn presetID="49" presetClass="entr" presetSubtype="0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890158" y="4407093"/>
            <a:ext cx="1377272" cy="4352106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36" name="図プレースホルダー 8"/>
          <p:cNvSpPr>
            <a:spLocks noGrp="1"/>
          </p:cNvSpPr>
          <p:nvPr>
            <p:ph type="pic" sz="quarter" idx="29" hasCustomPrompt="1"/>
          </p:nvPr>
        </p:nvSpPr>
        <p:spPr>
          <a:xfrm>
            <a:off x="3239623" y="4407095"/>
            <a:ext cx="1377272" cy="4352106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40" name="図プレースホルダー 8"/>
          <p:cNvSpPr>
            <a:spLocks noGrp="1"/>
          </p:cNvSpPr>
          <p:nvPr>
            <p:ph type="pic" sz="quarter" idx="33" hasCustomPrompt="1"/>
          </p:nvPr>
        </p:nvSpPr>
        <p:spPr>
          <a:xfrm>
            <a:off x="5589088" y="4407091"/>
            <a:ext cx="1377272" cy="4352106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44" name="図プレースホルダー 8"/>
          <p:cNvSpPr>
            <a:spLocks noGrp="1"/>
          </p:cNvSpPr>
          <p:nvPr>
            <p:ph type="pic" sz="quarter" idx="37" hasCustomPrompt="1"/>
          </p:nvPr>
        </p:nvSpPr>
        <p:spPr>
          <a:xfrm>
            <a:off x="7938553" y="4407093"/>
            <a:ext cx="1377272" cy="4352106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3" name="図プレースホルダー 8"/>
          <p:cNvSpPr>
            <a:spLocks noGrp="1"/>
          </p:cNvSpPr>
          <p:nvPr>
            <p:ph type="pic" sz="quarter" idx="38" hasCustomPrompt="1"/>
          </p:nvPr>
        </p:nvSpPr>
        <p:spPr>
          <a:xfrm>
            <a:off x="890158" y="11063257"/>
            <a:ext cx="1377272" cy="4352106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4" name="図プレースホルダー 8"/>
          <p:cNvSpPr>
            <a:spLocks noGrp="1"/>
          </p:cNvSpPr>
          <p:nvPr>
            <p:ph type="pic" sz="quarter" idx="39" hasCustomPrompt="1"/>
          </p:nvPr>
        </p:nvSpPr>
        <p:spPr>
          <a:xfrm>
            <a:off x="3239623" y="11063258"/>
            <a:ext cx="1377272" cy="4352106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5" name="図プレースホルダー 8"/>
          <p:cNvSpPr>
            <a:spLocks noGrp="1"/>
          </p:cNvSpPr>
          <p:nvPr>
            <p:ph type="pic" sz="quarter" idx="40" hasCustomPrompt="1"/>
          </p:nvPr>
        </p:nvSpPr>
        <p:spPr>
          <a:xfrm>
            <a:off x="5589088" y="11063255"/>
            <a:ext cx="1377272" cy="4352106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6" name="図プレースホルダー 8"/>
          <p:cNvSpPr>
            <a:spLocks noGrp="1"/>
          </p:cNvSpPr>
          <p:nvPr>
            <p:ph type="pic" sz="quarter" idx="41" hasCustomPrompt="1"/>
          </p:nvPr>
        </p:nvSpPr>
        <p:spPr>
          <a:xfrm>
            <a:off x="7938553" y="11063257"/>
            <a:ext cx="1377272" cy="4352106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7618" y="9143206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3022443" y="9143206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5427056" y="9143206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7761881" y="9143206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687618" y="15671365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022443" y="15671365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5427056" y="15671365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761881" y="15671365"/>
            <a:ext cx="1756485" cy="1151278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0" grpId="0" animBg="1"/>
      <p:bldP spid="44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- 4 Columns -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32002" y="5431116"/>
            <a:ext cx="2511051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632002" y="6583144"/>
            <a:ext cx="2511051" cy="3072075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633007" y="11447262"/>
            <a:ext cx="2511051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633007" y="12599290"/>
            <a:ext cx="2511051" cy="3072075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7248465" y="5431114"/>
            <a:ext cx="2511051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48465" y="6583142"/>
            <a:ext cx="2511051" cy="3072075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7249469" y="11447261"/>
            <a:ext cx="2511051" cy="1151278"/>
          </a:xfrm>
        </p:spPr>
        <p:txBody>
          <a:bodyPr anchor="ctr">
            <a:noAutofit/>
          </a:bodyPr>
          <a:lstStyle>
            <a:lvl1pPr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249469" y="12599289"/>
            <a:ext cx="2511051" cy="3072075"/>
          </a:xfrm>
        </p:spPr>
        <p:txBody>
          <a:bodyPr anchor="t">
            <a:noAutofit/>
          </a:bodyPr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" name="円/楕円 3"/>
          <p:cNvSpPr/>
          <p:nvPr userDrawn="1"/>
        </p:nvSpPr>
        <p:spPr>
          <a:xfrm>
            <a:off x="809142" y="4663098"/>
            <a:ext cx="1579813" cy="4992121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図プレースホルダー 5"/>
          <p:cNvSpPr>
            <a:spLocks noGrp="1"/>
          </p:cNvSpPr>
          <p:nvPr>
            <p:ph type="pic" sz="quarter" idx="38" hasCustomPrompt="1"/>
          </p:nvPr>
        </p:nvSpPr>
        <p:spPr>
          <a:xfrm>
            <a:off x="1315492" y="6263136"/>
            <a:ext cx="567112" cy="1792044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26" name="円/楕円 25"/>
          <p:cNvSpPr/>
          <p:nvPr userDrawn="1"/>
        </p:nvSpPr>
        <p:spPr>
          <a:xfrm>
            <a:off x="809142" y="11063253"/>
            <a:ext cx="1579813" cy="4992121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7" name="図プレースホルダー 5"/>
          <p:cNvSpPr>
            <a:spLocks noGrp="1"/>
          </p:cNvSpPr>
          <p:nvPr>
            <p:ph type="pic" sz="quarter" idx="39" hasCustomPrompt="1"/>
          </p:nvPr>
        </p:nvSpPr>
        <p:spPr>
          <a:xfrm>
            <a:off x="1315492" y="12663292"/>
            <a:ext cx="567112" cy="1792044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28" name="円/楕円 27"/>
          <p:cNvSpPr/>
          <p:nvPr userDrawn="1"/>
        </p:nvSpPr>
        <p:spPr>
          <a:xfrm>
            <a:off x="5427056" y="4663098"/>
            <a:ext cx="1579813" cy="4992121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9" name="図プレースホルダー 5"/>
          <p:cNvSpPr>
            <a:spLocks noGrp="1"/>
          </p:cNvSpPr>
          <p:nvPr>
            <p:ph type="pic" sz="quarter" idx="40" hasCustomPrompt="1"/>
          </p:nvPr>
        </p:nvSpPr>
        <p:spPr>
          <a:xfrm>
            <a:off x="5933406" y="6263136"/>
            <a:ext cx="567112" cy="1792044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30" name="円/楕円 29"/>
          <p:cNvSpPr/>
          <p:nvPr userDrawn="1"/>
        </p:nvSpPr>
        <p:spPr>
          <a:xfrm>
            <a:off x="5427056" y="11023700"/>
            <a:ext cx="1579813" cy="4992121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1" name="図プレースホルダー 5"/>
          <p:cNvSpPr>
            <a:spLocks noGrp="1"/>
          </p:cNvSpPr>
          <p:nvPr>
            <p:ph type="pic" sz="quarter" idx="41" hasCustomPrompt="1"/>
          </p:nvPr>
        </p:nvSpPr>
        <p:spPr>
          <a:xfrm>
            <a:off x="5933406" y="12623738"/>
            <a:ext cx="567112" cy="1792044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5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5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950" spc="169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914597" y="17129841"/>
            <a:ext cx="413929" cy="973583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5586" y="11447262"/>
            <a:ext cx="2227941" cy="1151278"/>
          </a:xfrm>
        </p:spPr>
        <p:txBody>
          <a:bodyPr anchor="ctr">
            <a:noAutofit/>
          </a:bodyPr>
          <a:lstStyle>
            <a:lvl1pPr algn="ctr"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5586" y="12599291"/>
            <a:ext cx="2227941" cy="3712090"/>
          </a:xfrm>
        </p:spPr>
        <p:txBody>
          <a:bodyPr anchor="t">
            <a:noAutofit/>
          </a:bodyPr>
          <a:lstStyle>
            <a:lvl1pPr algn="ctr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5078" y="2743051"/>
            <a:ext cx="9276335" cy="1024025"/>
          </a:xfrm>
        </p:spPr>
        <p:txBody>
          <a:bodyPr anchor="t">
            <a:noAutofit/>
          </a:bodyPr>
          <a:lstStyle>
            <a:lvl1pPr algn="ctr">
              <a:defRPr sz="1575" baseline="0">
                <a:solidFill>
                  <a:schemeClr val="bg1">
                    <a:alpha val="8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890158" y="5431116"/>
            <a:ext cx="1579813" cy="4992121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38" hasCustomPrompt="1"/>
          </p:nvPr>
        </p:nvSpPr>
        <p:spPr>
          <a:xfrm>
            <a:off x="1396508" y="7031155"/>
            <a:ext cx="567112" cy="1792044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cxnSp>
        <p:nvCxnSpPr>
          <p:cNvPr id="6" name="直線コネクタ 5"/>
          <p:cNvCxnSpPr/>
          <p:nvPr userDrawn="1"/>
        </p:nvCxnSpPr>
        <p:spPr>
          <a:xfrm>
            <a:off x="728126" y="11063253"/>
            <a:ext cx="1863369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834543" y="11447262"/>
            <a:ext cx="2227941" cy="1151278"/>
          </a:xfrm>
        </p:spPr>
        <p:txBody>
          <a:bodyPr anchor="ctr">
            <a:noAutofit/>
          </a:bodyPr>
          <a:lstStyle>
            <a:lvl1pPr algn="ctr"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2834543" y="12599291"/>
            <a:ext cx="2227941" cy="3712090"/>
          </a:xfrm>
        </p:spPr>
        <p:txBody>
          <a:bodyPr anchor="t">
            <a:noAutofit/>
          </a:bodyPr>
          <a:lstStyle>
            <a:lvl1pPr algn="ctr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3199115" y="5431116"/>
            <a:ext cx="1579813" cy="4992121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7" name="図プレースホルダー 5"/>
          <p:cNvSpPr>
            <a:spLocks noGrp="1"/>
          </p:cNvSpPr>
          <p:nvPr>
            <p:ph type="pic" sz="quarter" idx="41" hasCustomPrompt="1"/>
          </p:nvPr>
        </p:nvSpPr>
        <p:spPr>
          <a:xfrm>
            <a:off x="3705465" y="7031155"/>
            <a:ext cx="567112" cy="1792044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cxnSp>
        <p:nvCxnSpPr>
          <p:cNvPr id="38" name="直線コネクタ 37"/>
          <p:cNvCxnSpPr/>
          <p:nvPr userDrawn="1"/>
        </p:nvCxnSpPr>
        <p:spPr>
          <a:xfrm>
            <a:off x="3037083" y="11063253"/>
            <a:ext cx="1863369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5143500" y="11447262"/>
            <a:ext cx="2227941" cy="1151278"/>
          </a:xfrm>
        </p:spPr>
        <p:txBody>
          <a:bodyPr anchor="ctr">
            <a:noAutofit/>
          </a:bodyPr>
          <a:lstStyle>
            <a:lvl1pPr algn="ctr"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5143500" y="12599291"/>
            <a:ext cx="2227941" cy="3712090"/>
          </a:xfrm>
        </p:spPr>
        <p:txBody>
          <a:bodyPr anchor="t">
            <a:noAutofit/>
          </a:bodyPr>
          <a:lstStyle>
            <a:lvl1pPr algn="ctr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円/楕円 40"/>
          <p:cNvSpPr/>
          <p:nvPr userDrawn="1"/>
        </p:nvSpPr>
        <p:spPr>
          <a:xfrm>
            <a:off x="5508072" y="5431116"/>
            <a:ext cx="1579813" cy="4992121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2" name="図プレースホルダー 5"/>
          <p:cNvSpPr>
            <a:spLocks noGrp="1"/>
          </p:cNvSpPr>
          <p:nvPr>
            <p:ph type="pic" sz="quarter" idx="44" hasCustomPrompt="1"/>
          </p:nvPr>
        </p:nvSpPr>
        <p:spPr>
          <a:xfrm>
            <a:off x="6014422" y="7031155"/>
            <a:ext cx="567112" cy="1792044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cxnSp>
        <p:nvCxnSpPr>
          <p:cNvPr id="43" name="直線コネクタ 42"/>
          <p:cNvCxnSpPr/>
          <p:nvPr userDrawn="1"/>
        </p:nvCxnSpPr>
        <p:spPr>
          <a:xfrm>
            <a:off x="5346040" y="11063253"/>
            <a:ext cx="1863369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7452457" y="11447262"/>
            <a:ext cx="2227941" cy="1151278"/>
          </a:xfrm>
        </p:spPr>
        <p:txBody>
          <a:bodyPr anchor="ctr">
            <a:noAutofit/>
          </a:bodyPr>
          <a:lstStyle>
            <a:lvl1pPr algn="ctr">
              <a:defRPr sz="2475">
                <a:solidFill>
                  <a:schemeClr val="accent1"/>
                </a:solidFill>
                <a:latin typeface="Bebas Neue Regular" panose="00000500000000000000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7452457" y="12599291"/>
            <a:ext cx="2227941" cy="3712090"/>
          </a:xfrm>
        </p:spPr>
        <p:txBody>
          <a:bodyPr anchor="t">
            <a:noAutofit/>
          </a:bodyPr>
          <a:lstStyle>
            <a:lvl1pPr algn="ctr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円/楕円 45"/>
          <p:cNvSpPr/>
          <p:nvPr userDrawn="1"/>
        </p:nvSpPr>
        <p:spPr>
          <a:xfrm>
            <a:off x="7817029" y="5431116"/>
            <a:ext cx="1579813" cy="4992121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9" tIns="25720" rIns="51439" bIns="2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7" name="図プレースホルダー 5"/>
          <p:cNvSpPr>
            <a:spLocks noGrp="1"/>
          </p:cNvSpPr>
          <p:nvPr>
            <p:ph type="pic" sz="quarter" idx="47" hasCustomPrompt="1"/>
          </p:nvPr>
        </p:nvSpPr>
        <p:spPr>
          <a:xfrm>
            <a:off x="8323379" y="7031155"/>
            <a:ext cx="567112" cy="1792044"/>
          </a:xfrm>
        </p:spPr>
        <p:txBody>
          <a:bodyPr>
            <a:normAutofit/>
          </a:bodyPr>
          <a:lstStyle>
            <a:lvl1pPr>
              <a:defRPr sz="619"/>
            </a:lvl1pPr>
          </a:lstStyle>
          <a:p>
            <a:r>
              <a:rPr lang="en-US" dirty="0" smtClean="0"/>
              <a:t>ICON</a:t>
            </a:r>
          </a:p>
        </p:txBody>
      </p:sp>
      <p:cxnSp>
        <p:nvCxnSpPr>
          <p:cNvPr id="48" name="直線コネクタ 47"/>
          <p:cNvCxnSpPr/>
          <p:nvPr userDrawn="1"/>
        </p:nvCxnSpPr>
        <p:spPr>
          <a:xfrm>
            <a:off x="7654997" y="11063253"/>
            <a:ext cx="1863369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/>
      <p:bldP spid="3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animBg="1"/>
      <p:bldP spid="42" grpId="0"/>
      <p:bldP spid="4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47" grpId="0"/>
    </p:bld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" y="-220380"/>
            <a:ext cx="10191772" cy="323804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"/>
            <a:ext cx="628395" cy="200170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47" y="16288708"/>
            <a:ext cx="628395" cy="200170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"/>
            <a:ext cx="10287447" cy="1828562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737" y="16657421"/>
            <a:ext cx="10191772" cy="3238046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03113" y="438996"/>
            <a:ext cx="9258300" cy="213874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/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4350" y="3255063"/>
            <a:ext cx="9258300" cy="13079956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 smtClean="0"/>
              <a:t>Master Text</a:t>
            </a:r>
            <a:endParaRPr lang="ja-JP" altLang="en-US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4350" y="17079400"/>
            <a:ext cx="2400300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627AA-E268-4C67-A9A7-5C4D23F3573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56067" y="17132440"/>
            <a:ext cx="4374866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181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874089" y="16951396"/>
            <a:ext cx="413929" cy="97358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25">
                <a:solidFill>
                  <a:schemeClr val="tx1">
                    <a:alpha val="50000"/>
                  </a:schemeClr>
                </a:solidFill>
                <a:latin typeface="Bebas Neue Regular" panose="00000500000000000000" pitchFamily="50" charset="0"/>
              </a:defRPr>
            </a:lvl1pPr>
          </a:lstStyle>
          <a:p>
            <a:fld id="{387164BF-D67A-46C0-81D2-5BAF67C00C80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  <p:txStyles>
    <p:titleStyle>
      <a:lvl1pPr algn="ctr" defTabSz="918329" rtl="0" eaLnBrk="1" latinLnBrk="0" hangingPunct="1">
        <a:spcBef>
          <a:spcPct val="0"/>
        </a:spcBef>
        <a:buNone/>
        <a:defRPr sz="4950" kern="1200" spc="169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8329" rtl="0" eaLnBrk="1" latinLnBrk="0" hangingPunct="1">
        <a:spcBef>
          <a:spcPct val="20000"/>
        </a:spcBef>
        <a:buFont typeface="Arial" panose="020B0604020202020204" pitchFamily="34" charset="0"/>
        <a:buNone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6165" indent="-287179" algn="l" defTabSz="918329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1148001" indent="-229672" algn="l" defTabSz="91832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607344" indent="-229672" algn="l" defTabSz="918329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2066330" indent="-229672" algn="l" defTabSz="918329" rtl="0" eaLnBrk="1" latinLnBrk="0" hangingPunct="1">
        <a:spcBef>
          <a:spcPct val="20000"/>
        </a:spcBef>
        <a:buFont typeface="Arial" panose="020B0604020202020204" pitchFamily="34" charset="0"/>
        <a:buChar char="»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525673" indent="-229672" algn="l" defTabSz="9183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85016" indent="-229672" algn="l" defTabSz="9183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44002" indent="-229672" algn="l" defTabSz="9183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903345" indent="-229672" algn="l" defTabSz="9183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8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9343" algn="l" defTabSz="918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8329" algn="l" defTabSz="918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7672" algn="l" defTabSz="918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015" algn="l" defTabSz="918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6001" algn="l" defTabSz="918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5344" algn="l" defTabSz="918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4330" algn="l" defTabSz="918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3673" algn="l" defTabSz="918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30000"/>
            </a:gs>
            <a:gs pos="100000">
              <a:srgbClr val="76030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/>
          <p:cNvSpPr>
            <a:spLocks noGrp="1"/>
          </p:cNvSpPr>
          <p:nvPr>
            <p:ph type="body" sz="quarter" idx="14"/>
          </p:nvPr>
        </p:nvSpPr>
        <p:spPr>
          <a:xfrm>
            <a:off x="525586" y="5831688"/>
            <a:ext cx="9194315" cy="1151278"/>
          </a:xfrm>
        </p:spPr>
        <p:txBody>
          <a:bodyPr/>
          <a:lstStyle/>
          <a:p>
            <a:r>
              <a:rPr lang="es-US" sz="2800" b="1" dirty="0" smtClean="0">
                <a:solidFill>
                  <a:schemeClr val="bg1"/>
                </a:solidFill>
              </a:rPr>
              <a:t>Materiales y Método</a:t>
            </a:r>
            <a:endParaRPr lang="es-US" sz="2800" b="1" dirty="0">
              <a:solidFill>
                <a:schemeClr val="bg1"/>
              </a:solidFill>
            </a:endParaRP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5"/>
          </p:nvPr>
        </p:nvSpPr>
        <p:spPr>
          <a:xfrm>
            <a:off x="479720" y="6766942"/>
            <a:ext cx="9194315" cy="2304256"/>
          </a:xfrm>
          <a:prstGeom prst="snip1Rect">
            <a:avLst/>
          </a:prstGeom>
          <a:ln>
            <a:solidFill>
              <a:schemeClr val="bg1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r>
              <a:rPr lang="es-US" sz="2000" dirty="0" smtClean="0"/>
              <a:t>Texto aquí </a:t>
            </a:r>
            <a:endParaRPr lang="es-US" sz="2000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16"/>
          </p:nvPr>
        </p:nvSpPr>
        <p:spPr>
          <a:xfrm>
            <a:off x="526591" y="9071198"/>
            <a:ext cx="9194315" cy="1151278"/>
          </a:xfrm>
        </p:spPr>
        <p:txBody>
          <a:bodyPr/>
          <a:lstStyle/>
          <a:p>
            <a:r>
              <a:rPr lang="es-US" sz="2800" b="1" dirty="0" smtClean="0">
                <a:solidFill>
                  <a:schemeClr val="bg1"/>
                </a:solidFill>
              </a:rPr>
              <a:t>Resultados y Aporte</a:t>
            </a:r>
            <a:endParaRPr lang="es-US" sz="2800" b="1" dirty="0">
              <a:solidFill>
                <a:schemeClr val="bg1"/>
              </a:solidFill>
            </a:endParaRP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7"/>
          </p:nvPr>
        </p:nvSpPr>
        <p:spPr>
          <a:xfrm>
            <a:off x="479721" y="10007302"/>
            <a:ext cx="9194315" cy="3745266"/>
          </a:xfrm>
          <a:prstGeom prst="snip1Rect">
            <a:avLst/>
          </a:prstGeom>
          <a:ln>
            <a:solidFill>
              <a:schemeClr val="bg1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r>
              <a:rPr lang="es-US" sz="2000" dirty="0" smtClean="0"/>
              <a:t>Texto aquí</a:t>
            </a:r>
            <a:endParaRPr lang="es-US" sz="2000" dirty="0"/>
          </a:p>
        </p:txBody>
      </p:sp>
      <p:pic>
        <p:nvPicPr>
          <p:cNvPr id="2" name="Imagen 1" descr="Sloga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28" y="17352118"/>
            <a:ext cx="8060301" cy="582567"/>
          </a:xfrm>
          <a:prstGeom prst="rect">
            <a:avLst/>
          </a:prstGeom>
        </p:spPr>
      </p:pic>
      <p:pic>
        <p:nvPicPr>
          <p:cNvPr id="5" name="Imagen 4" descr="Identidad_Blan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21" y="286222"/>
            <a:ext cx="2326147" cy="144016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t="40928" r="8112" b="34881"/>
          <a:stretch/>
        </p:blipFill>
        <p:spPr>
          <a:xfrm>
            <a:off x="6007596" y="502246"/>
            <a:ext cx="3713248" cy="1057958"/>
          </a:xfrm>
          <a:prstGeom prst="rect">
            <a:avLst/>
          </a:prstGeom>
        </p:spPr>
      </p:pic>
      <p:sp>
        <p:nvSpPr>
          <p:cNvPr id="25" name="Marcador de texto 17"/>
          <p:cNvSpPr txBox="1">
            <a:spLocks/>
          </p:cNvSpPr>
          <p:nvPr/>
        </p:nvSpPr>
        <p:spPr>
          <a:xfrm>
            <a:off x="487982" y="3458013"/>
            <a:ext cx="9194315" cy="2373675"/>
          </a:xfrm>
          <a:prstGeom prst="snip1Rect">
            <a:avLst/>
          </a:prstGeom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vert="horz" lIns="163275" tIns="81638" rIns="163275" bIns="81638" rtlCol="0" anchor="t">
            <a:noAutofit/>
          </a:bodyPr>
          <a:lstStyle>
            <a:lvl1pPr marL="0" indent="0" algn="l" defTabSz="91832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5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6165" indent="-287179" algn="l" defTabSz="918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8001" indent="-229672" algn="l" defTabSz="918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7344" indent="-229672" algn="l" defTabSz="918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6330" indent="-229672" algn="l" defTabSz="918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5673" indent="-229672" algn="l" defTabSz="918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5016" indent="-229672" algn="l" defTabSz="918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44002" indent="-229672" algn="l" defTabSz="918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3345" indent="-229672" algn="l" defTabSz="918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S" sz="2000" dirty="0" smtClean="0"/>
              <a:t>Texto aquí </a:t>
            </a:r>
            <a:endParaRPr lang="es-US" sz="2000" dirty="0"/>
          </a:p>
        </p:txBody>
      </p:sp>
      <p:sp>
        <p:nvSpPr>
          <p:cNvPr id="27" name="Marcador de texto 18"/>
          <p:cNvSpPr txBox="1">
            <a:spLocks/>
          </p:cNvSpPr>
          <p:nvPr/>
        </p:nvSpPr>
        <p:spPr>
          <a:xfrm>
            <a:off x="485078" y="13752568"/>
            <a:ext cx="9194315" cy="1151278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marL="0" indent="0" algn="l" defTabSz="91832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75" kern="1200" baseline="0">
                <a:solidFill>
                  <a:schemeClr val="accent1"/>
                </a:solidFill>
                <a:latin typeface="Bebas Neue Regular" panose="00000500000000000000" pitchFamily="50" charset="0"/>
                <a:ea typeface="+mn-ea"/>
                <a:cs typeface="+mn-cs"/>
              </a:defRPr>
            </a:lvl1pPr>
            <a:lvl2pPr marL="746165" indent="-287179" algn="l" defTabSz="918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8001" indent="-229672" algn="l" defTabSz="918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7344" indent="-229672" algn="l" defTabSz="918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6330" indent="-229672" algn="l" defTabSz="918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5673" indent="-229672" algn="l" defTabSz="918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5016" indent="-229672" algn="l" defTabSz="918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44002" indent="-229672" algn="l" defTabSz="918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3345" indent="-229672" algn="l" defTabSz="918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S" sz="2800" b="1" dirty="0" smtClean="0">
                <a:solidFill>
                  <a:schemeClr val="bg1"/>
                </a:solidFill>
              </a:rPr>
              <a:t>Conclusiones y Recomendaciones</a:t>
            </a:r>
            <a:endParaRPr lang="es-US" sz="2800" b="1" dirty="0">
              <a:solidFill>
                <a:schemeClr val="bg1"/>
              </a:solidFill>
            </a:endParaRPr>
          </a:p>
        </p:txBody>
      </p:sp>
      <p:sp>
        <p:nvSpPr>
          <p:cNvPr id="29" name="Marcador de texto 16"/>
          <p:cNvSpPr>
            <a:spLocks noGrp="1"/>
          </p:cNvSpPr>
          <p:nvPr>
            <p:ph type="body" sz="quarter" idx="14"/>
          </p:nvPr>
        </p:nvSpPr>
        <p:spPr>
          <a:xfrm>
            <a:off x="528310" y="2497158"/>
            <a:ext cx="9194315" cy="1151278"/>
          </a:xfrm>
        </p:spPr>
        <p:txBody>
          <a:bodyPr/>
          <a:lstStyle/>
          <a:p>
            <a:r>
              <a:rPr lang="es-US" sz="2800" b="1" dirty="0" smtClean="0">
                <a:solidFill>
                  <a:schemeClr val="bg1"/>
                </a:solidFill>
              </a:rPr>
              <a:t>Introducción</a:t>
            </a:r>
            <a:endParaRPr lang="es-US" sz="2800" b="1" dirty="0">
              <a:solidFill>
                <a:schemeClr val="bg1"/>
              </a:solidFill>
            </a:endParaRPr>
          </a:p>
        </p:txBody>
      </p:sp>
      <p:sp>
        <p:nvSpPr>
          <p:cNvPr id="30" name="Marcador de texto 16"/>
          <p:cNvSpPr>
            <a:spLocks noGrp="1"/>
          </p:cNvSpPr>
          <p:nvPr>
            <p:ph type="body" sz="quarter" idx="14"/>
          </p:nvPr>
        </p:nvSpPr>
        <p:spPr>
          <a:xfrm>
            <a:off x="328020" y="1453042"/>
            <a:ext cx="9194315" cy="1151278"/>
          </a:xfrm>
        </p:spPr>
        <p:txBody>
          <a:bodyPr/>
          <a:lstStyle/>
          <a:p>
            <a:pPr algn="ctr"/>
            <a:r>
              <a:rPr lang="es-US" sz="2800" b="1" dirty="0" smtClean="0">
                <a:solidFill>
                  <a:schemeClr val="bg1"/>
                </a:solidFill>
              </a:rPr>
              <a:t>Título aquí</a:t>
            </a:r>
            <a:endParaRPr lang="es-US" sz="2800" b="1" dirty="0">
              <a:solidFill>
                <a:schemeClr val="bg1"/>
              </a:solidFill>
            </a:endParaRPr>
          </a:p>
        </p:txBody>
      </p:sp>
      <p:sp>
        <p:nvSpPr>
          <p:cNvPr id="31" name="Marcador de texto 19"/>
          <p:cNvSpPr>
            <a:spLocks noGrp="1"/>
          </p:cNvSpPr>
          <p:nvPr>
            <p:ph type="body" sz="quarter" idx="17"/>
          </p:nvPr>
        </p:nvSpPr>
        <p:spPr>
          <a:xfrm>
            <a:off x="479722" y="14734191"/>
            <a:ext cx="9194315" cy="2113871"/>
          </a:xfrm>
          <a:prstGeom prst="snip1Rect">
            <a:avLst/>
          </a:prstGeom>
          <a:ln>
            <a:solidFill>
              <a:schemeClr val="bg1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r>
              <a:rPr lang="es-US" sz="2000" dirty="0" smtClean="0"/>
              <a:t>Texto aquí</a:t>
            </a:r>
            <a:endParaRPr lang="es-US" sz="2000" dirty="0"/>
          </a:p>
        </p:txBody>
      </p:sp>
      <p:sp>
        <p:nvSpPr>
          <p:cNvPr id="38" name="Triángulo isósceles 37"/>
          <p:cNvSpPr/>
          <p:nvPr/>
        </p:nvSpPr>
        <p:spPr>
          <a:xfrm rot="5400000">
            <a:off x="-235323" y="2877311"/>
            <a:ext cx="861618" cy="390972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39" name="Triángulo isósceles 38"/>
          <p:cNvSpPr/>
          <p:nvPr/>
        </p:nvSpPr>
        <p:spPr>
          <a:xfrm rot="5400000">
            <a:off x="-221705" y="6211841"/>
            <a:ext cx="861618" cy="390972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40" name="Triángulo isósceles 39"/>
          <p:cNvSpPr/>
          <p:nvPr/>
        </p:nvSpPr>
        <p:spPr>
          <a:xfrm rot="5400000">
            <a:off x="-235323" y="9451351"/>
            <a:ext cx="861618" cy="390972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41" name="Triángulo isósceles 40"/>
          <p:cNvSpPr/>
          <p:nvPr/>
        </p:nvSpPr>
        <p:spPr>
          <a:xfrm rot="5400000">
            <a:off x="-221705" y="14132721"/>
            <a:ext cx="861618" cy="390972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627">
        <p14:prism isInverted="1"/>
      </p:transition>
    </mc:Choice>
    <mc:Fallback xmlns="">
      <p:transition spd="slow" advTm="36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">
  <a:themeElements>
    <a:clrScheme name="Procyon">
      <a:dk1>
        <a:srgbClr val="FFFFFF"/>
      </a:dk1>
      <a:lt1>
        <a:srgbClr val="FFFFFF"/>
      </a:lt1>
      <a:dk2>
        <a:srgbClr val="3F3F3F"/>
      </a:dk2>
      <a:lt2>
        <a:srgbClr val="FFFFFF"/>
      </a:lt2>
      <a:accent1>
        <a:srgbClr val="3EA3F8"/>
      </a:accent1>
      <a:accent2>
        <a:srgbClr val="127CFC"/>
      </a:accent2>
      <a:accent3>
        <a:srgbClr val="0D54F3"/>
      </a:accent3>
      <a:accent4>
        <a:srgbClr val="8064A2"/>
      </a:accent4>
      <a:accent5>
        <a:srgbClr val="4BACC6"/>
      </a:accent5>
      <a:accent6>
        <a:srgbClr val="F79646"/>
      </a:accent6>
      <a:hlink>
        <a:srgbClr val="3EA3F8"/>
      </a:hlink>
      <a:folHlink>
        <a:srgbClr val="7F7F7F"/>
      </a:folHlink>
    </a:clrScheme>
    <a:fontScheme name="Procyon">
      <a:majorFont>
        <a:latin typeface="Bebas Neue Book"/>
        <a:ea typeface="Capella Bold"/>
        <a:cs typeface=""/>
      </a:majorFont>
      <a:minorFont>
        <a:latin typeface="Roboto Light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>
            <a:alpha val="10196"/>
          </a:srgbClr>
        </a:solidFill>
        <a:ln w="98425" cmpd="thinThick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FFFF">
              <a:alpha val="50196"/>
            </a:srgbClr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ＭＳ Ｐゴシック</vt:lpstr>
      <vt:lpstr>Arial</vt:lpstr>
      <vt:lpstr>Bebas Neue Book</vt:lpstr>
      <vt:lpstr>Bebas Neue Regular</vt:lpstr>
      <vt:lpstr>Calibri</vt:lpstr>
      <vt:lpstr>Capella Bold</vt:lpstr>
      <vt:lpstr>Capella Light</vt:lpstr>
      <vt:lpstr>Roboto Light</vt:lpstr>
      <vt:lpstr>Wingdings</vt:lpstr>
      <vt:lpstr>Contents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Procyon</dc:title>
  <dc:creator>Jun</dc:creator>
  <cp:lastModifiedBy>lisse</cp:lastModifiedBy>
  <cp:revision>213</cp:revision>
  <dcterms:created xsi:type="dcterms:W3CDTF">2015-01-09T17:56:00Z</dcterms:created>
  <dcterms:modified xsi:type="dcterms:W3CDTF">2024-03-06T19:21:34Z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3082-10.1.0.5795</vt:lpwstr>
  </property>
</Properties>
</file>