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8"/>
  </p:notesMasterIdLst>
  <p:handoutMasterIdLst>
    <p:handoutMasterId r:id="rId9"/>
  </p:handoutMasterIdLst>
  <p:sldIdLst>
    <p:sldId id="265" r:id="rId2"/>
    <p:sldId id="266" r:id="rId3"/>
    <p:sldId id="267" r:id="rId4"/>
    <p:sldId id="268" r:id="rId5"/>
    <p:sldId id="269" r:id="rId6"/>
    <p:sldId id="270" r:id="rId7"/>
  </p:sldIdLst>
  <p:sldSz cx="18286413" cy="10287000"/>
  <p:notesSz cx="6858000" cy="9144000"/>
  <p:defaultText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000000"/>
    <a:srgbClr val="3EA3F8"/>
    <a:srgbClr val="0F0634"/>
    <a:srgbClr val="06105A"/>
    <a:srgbClr val="000C68"/>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15" autoAdjust="0"/>
    <p:restoredTop sz="94660"/>
  </p:normalViewPr>
  <p:slideViewPr>
    <p:cSldViewPr showGuides="1">
      <p:cViewPr varScale="1">
        <p:scale>
          <a:sx n="45" d="100"/>
          <a:sy n="45" d="100"/>
        </p:scale>
        <p:origin x="-852" y="-108"/>
      </p:cViewPr>
      <p:guideLst>
        <p:guide orient="horz" pos="5372"/>
        <p:guide pos="5737"/>
      </p:guideLst>
    </p:cSldViewPr>
  </p:slid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799"/>
        <p:guide pos="215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pPr/>
              <a:t>4/11/2023</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pPr/>
              <a:t>4/11/2023</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1632585" rtl="0" eaLnBrk="1" latinLnBrk="0" hangingPunct="1">
      <a:defRPr sz="2100" kern="1200">
        <a:solidFill>
          <a:schemeClr val="tx1"/>
        </a:solidFill>
        <a:latin typeface="+mn-lt"/>
        <a:ea typeface="+mn-ea"/>
        <a:cs typeface="+mn-cs"/>
      </a:defRPr>
    </a:lvl1pPr>
    <a:lvl2pPr marL="816610" algn="l" defTabSz="1632585" rtl="0" eaLnBrk="1" latinLnBrk="0" hangingPunct="1">
      <a:defRPr sz="2100" kern="1200">
        <a:solidFill>
          <a:schemeClr val="tx1"/>
        </a:solidFill>
        <a:latin typeface="+mn-lt"/>
        <a:ea typeface="+mn-ea"/>
        <a:cs typeface="+mn-cs"/>
      </a:defRPr>
    </a:lvl2pPr>
    <a:lvl3pPr marL="1632585" algn="l" defTabSz="1632585" rtl="0" eaLnBrk="1" latinLnBrk="0" hangingPunct="1">
      <a:defRPr sz="2100" kern="1200">
        <a:solidFill>
          <a:schemeClr val="tx1"/>
        </a:solidFill>
        <a:latin typeface="+mn-lt"/>
        <a:ea typeface="+mn-ea"/>
        <a:cs typeface="+mn-cs"/>
      </a:defRPr>
    </a:lvl3pPr>
    <a:lvl4pPr marL="2449195" algn="l" defTabSz="1632585" rtl="0" eaLnBrk="1" latinLnBrk="0" hangingPunct="1">
      <a:defRPr sz="2100" kern="1200">
        <a:solidFill>
          <a:schemeClr val="tx1"/>
        </a:solidFill>
        <a:latin typeface="+mn-lt"/>
        <a:ea typeface="+mn-ea"/>
        <a:cs typeface="+mn-cs"/>
      </a:defRPr>
    </a:lvl4pPr>
    <a:lvl5pPr marL="3265805" algn="l" defTabSz="1632585" rtl="0" eaLnBrk="1" latinLnBrk="0" hangingPunct="1">
      <a:defRPr sz="2100" kern="1200">
        <a:solidFill>
          <a:schemeClr val="tx1"/>
        </a:solidFill>
        <a:latin typeface="+mn-lt"/>
        <a:ea typeface="+mn-ea"/>
        <a:cs typeface="+mn-cs"/>
      </a:defRPr>
    </a:lvl5pPr>
    <a:lvl6pPr marL="4081780" algn="l" defTabSz="1632585" rtl="0" eaLnBrk="1" latinLnBrk="0" hangingPunct="1">
      <a:defRPr sz="2100" kern="1200">
        <a:solidFill>
          <a:schemeClr val="tx1"/>
        </a:solidFill>
        <a:latin typeface="+mn-lt"/>
        <a:ea typeface="+mn-ea"/>
        <a:cs typeface="+mn-cs"/>
      </a:defRPr>
    </a:lvl6pPr>
    <a:lvl7pPr marL="4898390" algn="l" defTabSz="1632585" rtl="0" eaLnBrk="1" latinLnBrk="0" hangingPunct="1">
      <a:defRPr sz="2100" kern="1200">
        <a:solidFill>
          <a:schemeClr val="tx1"/>
        </a:solidFill>
        <a:latin typeface="+mn-lt"/>
        <a:ea typeface="+mn-ea"/>
        <a:cs typeface="+mn-cs"/>
      </a:defRPr>
    </a:lvl7pPr>
    <a:lvl8pPr marL="5714365" algn="l" defTabSz="1632585" rtl="0" eaLnBrk="1" latinLnBrk="0" hangingPunct="1">
      <a:defRPr sz="2100" kern="1200">
        <a:solidFill>
          <a:schemeClr val="tx1"/>
        </a:solidFill>
        <a:latin typeface="+mn-lt"/>
        <a:ea typeface="+mn-ea"/>
        <a:cs typeface="+mn-cs"/>
      </a:defRPr>
    </a:lvl8pPr>
    <a:lvl9pPr marL="6530975" algn="l" defTabSz="1632585" rtl="0" eaLnBrk="1" latinLnBrk="0" hangingPunct="1">
      <a:defRPr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 2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8279110" y="2839244"/>
            <a:ext cx="8999215"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8279110" y="3487316"/>
            <a:ext cx="8999215"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8280895" y="6079604"/>
            <a:ext cx="8999215"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8280895" y="6727676"/>
            <a:ext cx="8999215"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2" decel="100000" fill="hold" grpId="0" nodeType="after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useBgFill="1">
        <p:nvSpPr>
          <p:cNvPr id="40" name="円/楕円 39"/>
          <p:cNvSpPr/>
          <p:nvPr userDrawn="1"/>
        </p:nvSpPr>
        <p:spPr>
          <a:xfrm>
            <a:off x="1438350"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2" name="円/楕円 41"/>
          <p:cNvSpPr/>
          <p:nvPr userDrawn="1"/>
        </p:nvSpPr>
        <p:spPr>
          <a:xfrm>
            <a:off x="4678710" y="4000520"/>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4" name="円/楕円 43"/>
          <p:cNvSpPr/>
          <p:nvPr userDrawn="1"/>
        </p:nvSpPr>
        <p:spPr>
          <a:xfrm>
            <a:off x="7991078"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6" name="円/楕円 45"/>
          <p:cNvSpPr/>
          <p:nvPr userDrawn="1"/>
        </p:nvSpPr>
        <p:spPr>
          <a:xfrm>
            <a:off x="11231438" y="3964253"/>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useBgFill="1">
        <p:nvSpPr>
          <p:cNvPr id="48" name="円/楕円 47"/>
          <p:cNvSpPr/>
          <p:nvPr userDrawn="1"/>
        </p:nvSpPr>
        <p:spPr>
          <a:xfrm>
            <a:off x="14471798" y="3991372"/>
            <a:ext cx="2304256" cy="2304256"/>
          </a:xfrm>
          <a:prstGeom prst="ellipse">
            <a:avLst/>
          </a:prstGeom>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 calcmode="lin" valueType="num">
                                      <p:cBhvr>
                                        <p:cTn id="2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41">
                                            <p:txEl>
                                              <p:pRg st="0" end="0"/>
                                            </p:txEl>
                                          </p:spTgt>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25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2750"/>
                            </p:stCondLst>
                            <p:childTnLst>
                              <p:par>
                                <p:cTn id="39" presetID="49" presetClass="entr" presetSubtype="0" decel="10000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 calcmode="lin" valueType="num">
                                      <p:cBhvr>
                                        <p:cTn id="4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43">
                                            <p:txEl>
                                              <p:pRg st="0" end="0"/>
                                            </p:txEl>
                                          </p:spTgt>
                                        </p:tgtEl>
                                      </p:cBhvr>
                                    </p:animEffect>
                                  </p:childTnLst>
                                </p:cTn>
                              </p:par>
                            </p:childTnLst>
                          </p:cTn>
                        </p:par>
                        <p:par>
                          <p:cTn id="51" fill="hold">
                            <p:stCondLst>
                              <p:cond delay="3250"/>
                            </p:stCondLst>
                            <p:childTnLst>
                              <p:par>
                                <p:cTn id="52" presetID="2" presetClass="entr" presetSubtype="4" decel="100000" fill="hold" grpId="0" nodeType="afterEffect">
                                  <p:stCondLst>
                                    <p:cond delay="25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4500"/>
                            </p:stCondLst>
                            <p:childTnLst>
                              <p:par>
                                <p:cTn id="65" presetID="49" presetClass="entr" presetSubtype="0" decel="10000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 calcmode="lin" valueType="num">
                                      <p:cBhvr>
                                        <p:cTn id="69" dur="500" fill="hold"/>
                                        <p:tgtEl>
                                          <p:spTgt spid="44"/>
                                        </p:tgtEl>
                                        <p:attrNameLst>
                                          <p:attrName>style.rotation</p:attrName>
                                        </p:attrNameLst>
                                      </p:cBhvr>
                                      <p:tavLst>
                                        <p:tav tm="0">
                                          <p:val>
                                            <p:fltVal val="360"/>
                                          </p:val>
                                        </p:tav>
                                        <p:tav tm="100000">
                                          <p:val>
                                            <p:fltVal val="0"/>
                                          </p:val>
                                        </p:tav>
                                      </p:tavLst>
                                    </p:anim>
                                    <p:animEffect transition="in" filter="fade">
                                      <p:cBhvr>
                                        <p:cTn id="70" dur="500"/>
                                        <p:tgtEl>
                                          <p:spTgt spid="4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5">
                                            <p:txEl>
                                              <p:pRg st="0" end="0"/>
                                            </p:txEl>
                                          </p:spTgt>
                                        </p:tgtEl>
                                        <p:attrNameLst>
                                          <p:attrName>style.visibility</p:attrName>
                                        </p:attrNameLst>
                                      </p:cBhvr>
                                      <p:to>
                                        <p:strVal val="visible"/>
                                      </p:to>
                                    </p:set>
                                    <p:anim calcmode="lin" valueType="num">
                                      <p:cBhvr>
                                        <p:cTn id="73"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76" dur="500"/>
                                        <p:tgtEl>
                                          <p:spTgt spid="45">
                                            <p:txEl>
                                              <p:pRg st="0" end="0"/>
                                            </p:txEl>
                                          </p:spTgt>
                                        </p:tgtEl>
                                      </p:cBhvr>
                                    </p:animEffect>
                                  </p:childTnLst>
                                </p:cTn>
                              </p:par>
                            </p:childTnLst>
                          </p:cTn>
                        </p:par>
                        <p:par>
                          <p:cTn id="77" fill="hold">
                            <p:stCondLst>
                              <p:cond delay="5000"/>
                            </p:stCondLst>
                            <p:childTnLst>
                              <p:par>
                                <p:cTn id="78" presetID="2" presetClass="entr" presetSubtype="4" decel="100000" fill="hold" grpId="0" nodeType="afterEffect">
                                  <p:stCondLst>
                                    <p:cond delay="250"/>
                                  </p:stCondLst>
                                  <p:childTnLst>
                                    <p:set>
                                      <p:cBhvr>
                                        <p:cTn id="79" dur="1" fill="hold">
                                          <p:stCondLst>
                                            <p:cond delay="0"/>
                                          </p:stCondLst>
                                        </p:cTn>
                                        <p:tgtEl>
                                          <p:spTgt spid="34">
                                            <p:txEl>
                                              <p:pRg st="0" end="0"/>
                                            </p:txEl>
                                          </p:spTgt>
                                        </p:tgtEl>
                                        <p:attrNameLst>
                                          <p:attrName>style.visibility</p:attrName>
                                        </p:attrNameLst>
                                      </p:cBhvr>
                                      <p:to>
                                        <p:strVal val="visible"/>
                                      </p:to>
                                    </p:set>
                                    <p:anim calcmode="lin" valueType="num">
                                      <p:cBhvr additive="base">
                                        <p:cTn id="8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35">
                                            <p:txEl>
                                              <p:pRg st="0" end="0"/>
                                            </p:txEl>
                                          </p:spTgt>
                                        </p:tgtEl>
                                        <p:attrNameLst>
                                          <p:attrName>style.visibility</p:attrName>
                                        </p:attrNameLst>
                                      </p:cBhvr>
                                      <p:to>
                                        <p:strVal val="visible"/>
                                      </p:to>
                                    </p:set>
                                    <p:anim calcmode="lin" valueType="num">
                                      <p:cBhvr additive="base">
                                        <p:cTn id="8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575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6250"/>
                            </p:stCondLst>
                            <p:childTnLst>
                              <p:par>
                                <p:cTn id="91" presetID="49" presetClass="entr" presetSubtype="0" decel="10000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500" fill="hold"/>
                                        <p:tgtEl>
                                          <p:spTgt spid="46"/>
                                        </p:tgtEl>
                                        <p:attrNameLst>
                                          <p:attrName>ppt_w</p:attrName>
                                        </p:attrNameLst>
                                      </p:cBhvr>
                                      <p:tavLst>
                                        <p:tav tm="0">
                                          <p:val>
                                            <p:fltVal val="0"/>
                                          </p:val>
                                        </p:tav>
                                        <p:tav tm="100000">
                                          <p:val>
                                            <p:strVal val="#ppt_w"/>
                                          </p:val>
                                        </p:tav>
                                      </p:tavLst>
                                    </p:anim>
                                    <p:anim calcmode="lin" valueType="num">
                                      <p:cBhvr>
                                        <p:cTn id="94" dur="500" fill="hold"/>
                                        <p:tgtEl>
                                          <p:spTgt spid="46"/>
                                        </p:tgtEl>
                                        <p:attrNameLst>
                                          <p:attrName>ppt_h</p:attrName>
                                        </p:attrNameLst>
                                      </p:cBhvr>
                                      <p:tavLst>
                                        <p:tav tm="0">
                                          <p:val>
                                            <p:fltVal val="0"/>
                                          </p:val>
                                        </p:tav>
                                        <p:tav tm="100000">
                                          <p:val>
                                            <p:strVal val="#ppt_h"/>
                                          </p:val>
                                        </p:tav>
                                      </p:tavLst>
                                    </p:anim>
                                    <p:anim calcmode="lin" valueType="num">
                                      <p:cBhvr>
                                        <p:cTn id="95" dur="500" fill="hold"/>
                                        <p:tgtEl>
                                          <p:spTgt spid="46"/>
                                        </p:tgtEl>
                                        <p:attrNameLst>
                                          <p:attrName>style.rotation</p:attrName>
                                        </p:attrNameLst>
                                      </p:cBhvr>
                                      <p:tavLst>
                                        <p:tav tm="0">
                                          <p:val>
                                            <p:fltVal val="360"/>
                                          </p:val>
                                        </p:tav>
                                        <p:tav tm="100000">
                                          <p:val>
                                            <p:fltVal val="0"/>
                                          </p:val>
                                        </p:tav>
                                      </p:tavLst>
                                    </p:anim>
                                    <p:animEffect transition="in" filter="fade">
                                      <p:cBhvr>
                                        <p:cTn id="96" dur="500"/>
                                        <p:tgtEl>
                                          <p:spTgt spid="46"/>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p:cTn id="99"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01"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02" dur="500"/>
                                        <p:tgtEl>
                                          <p:spTgt spid="47">
                                            <p:txEl>
                                              <p:pRg st="0" end="0"/>
                                            </p:txEl>
                                          </p:spTgt>
                                        </p:tgtEl>
                                      </p:cBhvr>
                                    </p:animEffect>
                                  </p:childTnLst>
                                </p:cTn>
                              </p:par>
                            </p:childTnLst>
                          </p:cTn>
                        </p:par>
                        <p:par>
                          <p:cTn id="103" fill="hold">
                            <p:stCondLst>
                              <p:cond delay="6750"/>
                            </p:stCondLst>
                            <p:childTnLst>
                              <p:par>
                                <p:cTn id="104" presetID="2" presetClass="entr" presetSubtype="4" decel="100000" fill="hold" grpId="0" nodeType="afterEffect">
                                  <p:stCondLst>
                                    <p:cond delay="250"/>
                                  </p:stCondLst>
                                  <p:childTnLst>
                                    <p:set>
                                      <p:cBhvr>
                                        <p:cTn id="105" dur="1" fill="hold">
                                          <p:stCondLst>
                                            <p:cond delay="0"/>
                                          </p:stCondLst>
                                        </p:cTn>
                                        <p:tgtEl>
                                          <p:spTgt spid="36">
                                            <p:txEl>
                                              <p:pRg st="0" end="0"/>
                                            </p:txEl>
                                          </p:spTgt>
                                        </p:tgtEl>
                                        <p:attrNameLst>
                                          <p:attrName>style.visibility</p:attrName>
                                        </p:attrNameLst>
                                      </p:cBhvr>
                                      <p:to>
                                        <p:strVal val="visible"/>
                                      </p:to>
                                    </p:set>
                                    <p:anim calcmode="lin" valueType="num">
                                      <p:cBhvr additive="base">
                                        <p:cTn id="10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37">
                                            <p:txEl>
                                              <p:pRg st="0" end="0"/>
                                            </p:txEl>
                                          </p:spTgt>
                                        </p:tgtEl>
                                        <p:attrNameLst>
                                          <p:attrName>style.visibility</p:attrName>
                                        </p:attrNameLst>
                                      </p:cBhvr>
                                      <p:to>
                                        <p:strVal val="visible"/>
                                      </p:to>
                                    </p:set>
                                    <p:anim calcmode="lin" valueType="num">
                                      <p:cBhvr additive="base">
                                        <p:cTn id="11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12" fill="hold">
                            <p:stCondLst>
                              <p:cond delay="7500"/>
                            </p:stCondLst>
                            <p:childTnLst>
                              <p:par>
                                <p:cTn id="113" presetID="22" presetClass="entr" presetSubtype="8"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8000"/>
                            </p:stCondLst>
                            <p:childTnLst>
                              <p:par>
                                <p:cTn id="117" presetID="49" presetClass="entr" presetSubtype="0" decel="10000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 calcmode="lin" valueType="num">
                                      <p:cBhvr>
                                        <p:cTn id="121" dur="500" fill="hold"/>
                                        <p:tgtEl>
                                          <p:spTgt spid="48"/>
                                        </p:tgtEl>
                                        <p:attrNameLst>
                                          <p:attrName>style.rotation</p:attrName>
                                        </p:attrNameLst>
                                      </p:cBhvr>
                                      <p:tavLst>
                                        <p:tav tm="0">
                                          <p:val>
                                            <p:fltVal val="360"/>
                                          </p:val>
                                        </p:tav>
                                        <p:tav tm="100000">
                                          <p:val>
                                            <p:fltVal val="0"/>
                                          </p:val>
                                        </p:tav>
                                      </p:tavLst>
                                    </p:anim>
                                    <p:animEffect transition="in" filter="fade">
                                      <p:cBhvr>
                                        <p:cTn id="122" dur="500"/>
                                        <p:tgtEl>
                                          <p:spTgt spid="48"/>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9">
                                            <p:txEl>
                                              <p:pRg st="0" end="0"/>
                                            </p:txEl>
                                          </p:spTgt>
                                        </p:tgtEl>
                                        <p:attrNameLst>
                                          <p:attrName>style.visibility</p:attrName>
                                        </p:attrNameLst>
                                      </p:cBhvr>
                                      <p:to>
                                        <p:strVal val="visible"/>
                                      </p:to>
                                    </p:set>
                                    <p:anim calcmode="lin" valueType="num">
                                      <p:cBhvr>
                                        <p:cTn id="125"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28" dur="500"/>
                                        <p:tgtEl>
                                          <p:spTgt spid="49">
                                            <p:txEl>
                                              <p:pRg st="0" end="0"/>
                                            </p:txEl>
                                          </p:spTgt>
                                        </p:tgtEl>
                                      </p:cBhvr>
                                    </p:animEffect>
                                  </p:childTnLst>
                                </p:cTn>
                              </p:par>
                            </p:childTnLst>
                          </p:cTn>
                        </p:par>
                        <p:par>
                          <p:cTn id="129" fill="hold">
                            <p:stCondLst>
                              <p:cond delay="8500"/>
                            </p:stCondLst>
                            <p:childTnLst>
                              <p:par>
                                <p:cTn id="130" presetID="2" presetClass="entr" presetSubtype="4" decel="100000" fill="hold" grpId="0" nodeType="afterEffect">
                                  <p:stCondLst>
                                    <p:cond delay="250"/>
                                  </p:stCondLst>
                                  <p:childTnLst>
                                    <p:set>
                                      <p:cBhvr>
                                        <p:cTn id="131" dur="1" fill="hold">
                                          <p:stCondLst>
                                            <p:cond delay="0"/>
                                          </p:stCondLst>
                                        </p:cTn>
                                        <p:tgtEl>
                                          <p:spTgt spid="38">
                                            <p:txEl>
                                              <p:pRg st="0" end="0"/>
                                            </p:txEl>
                                          </p:spTgt>
                                        </p:tgtEl>
                                        <p:attrNameLst>
                                          <p:attrName>style.visibility</p:attrName>
                                        </p:attrNameLst>
                                      </p:cBhvr>
                                      <p:to>
                                        <p:strVal val="visible"/>
                                      </p:to>
                                    </p:set>
                                    <p:anim calcmode="lin" valueType="num">
                                      <p:cBhvr additive="base">
                                        <p:cTn id="13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500"/>
                                  </p:stCondLst>
                                  <p:childTnLst>
                                    <p:set>
                                      <p:cBhvr>
                                        <p:cTn id="135" dur="1" fill="hold">
                                          <p:stCondLst>
                                            <p:cond delay="0"/>
                                          </p:stCondLst>
                                        </p:cTn>
                                        <p:tgtEl>
                                          <p:spTgt spid="39">
                                            <p:txEl>
                                              <p:pRg st="0" end="0"/>
                                            </p:txEl>
                                          </p:spTgt>
                                        </p:tgtEl>
                                        <p:attrNameLst>
                                          <p:attrName>style.visibility</p:attrName>
                                        </p:attrNameLst>
                                      </p:cBhvr>
                                      <p:to>
                                        <p:strVal val="visible"/>
                                      </p:to>
                                    </p:set>
                                    <p:anim calcmode="lin" valueType="num">
                                      <p:cBhvr additive="base">
                                        <p:cTn id="13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9250"/>
                            </p:stCondLst>
                            <p:childTnLst>
                              <p:par>
                                <p:cTn id="139" presetID="2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left)">
                                      <p:cBhvr>
                                        <p:cTn id="1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Icon">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40" name="円/楕円 39"/>
          <p:cNvSpPr/>
          <p:nvPr userDrawn="1"/>
        </p:nvSpPr>
        <p:spPr>
          <a:xfrm>
            <a:off x="1438350"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2" name="円/楕円 41"/>
          <p:cNvSpPr/>
          <p:nvPr userDrawn="1"/>
        </p:nvSpPr>
        <p:spPr>
          <a:xfrm>
            <a:off x="4678710" y="4000520"/>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4" name="円/楕円 43"/>
          <p:cNvSpPr/>
          <p:nvPr userDrawn="1"/>
        </p:nvSpPr>
        <p:spPr>
          <a:xfrm>
            <a:off x="799107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6" name="円/楕円 45"/>
          <p:cNvSpPr/>
          <p:nvPr userDrawn="1"/>
        </p:nvSpPr>
        <p:spPr>
          <a:xfrm>
            <a:off x="11231438" y="3964253"/>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48" name="円/楕円 47"/>
          <p:cNvSpPr/>
          <p:nvPr userDrawn="1"/>
        </p:nvSpPr>
        <p:spPr>
          <a:xfrm>
            <a:off x="1447179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smtClean="0"/>
              <a:t>00:00</a:t>
            </a:r>
            <a:endParaRPr lang="en-US" dirty="0"/>
          </a:p>
        </p:txBody>
      </p:sp>
      <p:sp>
        <p:nvSpPr>
          <p:cNvPr id="6" name="図プレースホルダー 5"/>
          <p:cNvSpPr>
            <a:spLocks noGrp="1"/>
          </p:cNvSpPr>
          <p:nvPr>
            <p:ph type="pic" sz="quarter" idx="38" hasCustomPrompt="1"/>
          </p:nvPr>
        </p:nvSpPr>
        <p:spPr>
          <a:xfrm>
            <a:off x="3167062" y="3415308"/>
            <a:ext cx="720675" cy="720675"/>
          </a:xfrm>
        </p:spPr>
        <p:txBody>
          <a:bodyPr>
            <a:normAutofit/>
          </a:bodyPr>
          <a:lstStyle>
            <a:lvl1pPr>
              <a:defRPr sz="1100"/>
            </a:lvl1pPr>
          </a:lstStyle>
          <a:p>
            <a:r>
              <a:rPr lang="en-US" dirty="0" smtClean="0"/>
              <a:t>ICON</a:t>
            </a:r>
          </a:p>
        </p:txBody>
      </p:sp>
      <p:sp>
        <p:nvSpPr>
          <p:cNvPr id="50" name="図プレースホルダー 5"/>
          <p:cNvSpPr>
            <a:spLocks noGrp="1"/>
          </p:cNvSpPr>
          <p:nvPr>
            <p:ph type="pic" sz="quarter" idx="39" hasCustomPrompt="1"/>
          </p:nvPr>
        </p:nvSpPr>
        <p:spPr>
          <a:xfrm>
            <a:off x="6550918" y="3415308"/>
            <a:ext cx="720675" cy="720675"/>
          </a:xfrm>
        </p:spPr>
        <p:txBody>
          <a:bodyPr>
            <a:normAutofit/>
          </a:bodyPr>
          <a:lstStyle>
            <a:lvl1pPr>
              <a:defRPr sz="1100"/>
            </a:lvl1pPr>
          </a:lstStyle>
          <a:p>
            <a:r>
              <a:rPr lang="en-US" dirty="0" smtClean="0"/>
              <a:t>ICON</a:t>
            </a:r>
          </a:p>
        </p:txBody>
      </p:sp>
      <p:sp>
        <p:nvSpPr>
          <p:cNvPr id="51" name="図プレースホルダー 5"/>
          <p:cNvSpPr>
            <a:spLocks noGrp="1"/>
          </p:cNvSpPr>
          <p:nvPr>
            <p:ph type="pic" sz="quarter" idx="40" hasCustomPrompt="1"/>
          </p:nvPr>
        </p:nvSpPr>
        <p:spPr>
          <a:xfrm>
            <a:off x="9791500" y="3415308"/>
            <a:ext cx="720675" cy="720675"/>
          </a:xfrm>
        </p:spPr>
        <p:txBody>
          <a:bodyPr>
            <a:normAutofit/>
          </a:bodyPr>
          <a:lstStyle>
            <a:lvl1pPr>
              <a:defRPr sz="1100"/>
            </a:lvl1pPr>
          </a:lstStyle>
          <a:p>
            <a:r>
              <a:rPr lang="en-US" dirty="0" smtClean="0"/>
              <a:t>ICON</a:t>
            </a:r>
          </a:p>
        </p:txBody>
      </p:sp>
      <p:sp>
        <p:nvSpPr>
          <p:cNvPr id="52" name="図プレースホルダー 5"/>
          <p:cNvSpPr>
            <a:spLocks noGrp="1"/>
          </p:cNvSpPr>
          <p:nvPr>
            <p:ph type="pic" sz="quarter" idx="41" hasCustomPrompt="1"/>
          </p:nvPr>
        </p:nvSpPr>
        <p:spPr>
          <a:xfrm>
            <a:off x="13175356" y="3415308"/>
            <a:ext cx="720675" cy="720675"/>
          </a:xfrm>
        </p:spPr>
        <p:txBody>
          <a:bodyPr>
            <a:normAutofit/>
          </a:bodyPr>
          <a:lstStyle>
            <a:lvl1pPr>
              <a:defRPr sz="1100"/>
            </a:lvl1pPr>
          </a:lstStyle>
          <a:p>
            <a:r>
              <a:rPr lang="en-US" dirty="0" smtClean="0"/>
              <a:t>ICON</a:t>
            </a:r>
          </a:p>
        </p:txBody>
      </p:sp>
      <p:sp>
        <p:nvSpPr>
          <p:cNvPr id="53" name="図プレースホルダー 5"/>
          <p:cNvSpPr>
            <a:spLocks noGrp="1"/>
          </p:cNvSpPr>
          <p:nvPr>
            <p:ph type="pic" sz="quarter" idx="42" hasCustomPrompt="1"/>
          </p:nvPr>
        </p:nvSpPr>
        <p:spPr>
          <a:xfrm>
            <a:off x="16415419" y="3415308"/>
            <a:ext cx="720675" cy="720675"/>
          </a:xfrm>
        </p:spPr>
        <p:txBody>
          <a:bodyPr>
            <a:normAutofit/>
          </a:bodyPr>
          <a:lstStyle>
            <a:lvl1pPr>
              <a:defRPr sz="1100"/>
            </a:lvl1pPr>
          </a:lstStyle>
          <a:p>
            <a:r>
              <a:rPr lang="en-US" dirty="0" smtClean="0"/>
              <a:t>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 calcmode="lin" valueType="num">
                                      <p:cBhvr>
                                        <p:cTn id="24"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7" dur="500"/>
                                        <p:tgtEl>
                                          <p:spTgt spid="41">
                                            <p:txEl>
                                              <p:pRg st="0" end="0"/>
                                            </p:txEl>
                                          </p:spTgt>
                                        </p:tgtEl>
                                      </p:cBhvr>
                                    </p:animEffect>
                                  </p:childTnLst>
                                </p:cTn>
                              </p:par>
                            </p:childTnLst>
                          </p:cTn>
                        </p:par>
                        <p:par>
                          <p:cTn id="28" fill="hold">
                            <p:stCondLst>
                              <p:cond delay="1500"/>
                            </p:stCondLst>
                            <p:childTnLst>
                              <p:par>
                                <p:cTn id="29" presetID="2" presetClass="entr" presetSubtype="4" decel="100000" fill="hold" grpId="0" nodeType="after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additive="base">
                                        <p:cTn id="3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2750"/>
                            </p:stCondLst>
                            <p:childTnLst>
                              <p:par>
                                <p:cTn id="42" presetID="49" presetClass="entr" presetSubtype="0"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p:cTn id="53"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43">
                                            <p:txEl>
                                              <p:pRg st="0" end="0"/>
                                            </p:txEl>
                                          </p:spTgt>
                                        </p:tgtEl>
                                      </p:cBhvr>
                                    </p:animEffect>
                                  </p:childTnLst>
                                </p:cTn>
                              </p:par>
                            </p:childTnLst>
                          </p:cTn>
                        </p:par>
                        <p:par>
                          <p:cTn id="57" fill="hold">
                            <p:stCondLst>
                              <p:cond delay="3250"/>
                            </p:stCondLst>
                            <p:childTnLst>
                              <p:par>
                                <p:cTn id="58" presetID="2" presetClass="entr" presetSubtype="4" decel="100000" fill="hold" grpId="0" nodeType="afterEffect">
                                  <p:stCondLst>
                                    <p:cond delay="250"/>
                                  </p:stCondLst>
                                  <p:childTnLst>
                                    <p:set>
                                      <p:cBhvr>
                                        <p:cTn id="59" dur="1" fill="hold">
                                          <p:stCondLst>
                                            <p:cond delay="0"/>
                                          </p:stCondLst>
                                        </p:cTn>
                                        <p:tgtEl>
                                          <p:spTgt spid="32">
                                            <p:txEl>
                                              <p:pRg st="0" end="0"/>
                                            </p:txEl>
                                          </p:spTgt>
                                        </p:tgtEl>
                                        <p:attrNameLst>
                                          <p:attrName>style.visibility</p:attrName>
                                        </p:attrNameLst>
                                      </p:cBhvr>
                                      <p:to>
                                        <p:strVal val="visible"/>
                                      </p:to>
                                    </p:set>
                                    <p:anim calcmode="lin" valueType="num">
                                      <p:cBhvr additive="base">
                                        <p:cTn id="6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additive="base">
                                        <p:cTn id="6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45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xEl>
                                              <p:pRg st="0" end="0"/>
                                            </p:txEl>
                                          </p:spTgt>
                                        </p:tgtEl>
                                        <p:attrNameLst>
                                          <p:attrName>style.visibility</p:attrName>
                                        </p:attrNameLst>
                                      </p:cBhvr>
                                      <p:to>
                                        <p:strVal val="visible"/>
                                      </p:to>
                                    </p:set>
                                    <p:anim calcmode="lin" valueType="num">
                                      <p:cBhvr>
                                        <p:cTn id="8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85" dur="500"/>
                                        <p:tgtEl>
                                          <p:spTgt spid="45">
                                            <p:txEl>
                                              <p:pRg st="0" end="0"/>
                                            </p:txEl>
                                          </p:spTgt>
                                        </p:tgtEl>
                                      </p:cBhvr>
                                    </p:animEffect>
                                  </p:childTnLst>
                                </p:cTn>
                              </p:par>
                            </p:childTnLst>
                          </p:cTn>
                        </p:par>
                        <p:par>
                          <p:cTn id="86" fill="hold">
                            <p:stCondLst>
                              <p:cond delay="5000"/>
                            </p:stCondLst>
                            <p:childTnLst>
                              <p:par>
                                <p:cTn id="87" presetID="2" presetClass="entr" presetSubtype="4" decel="100000" fill="hold" grpId="0" nodeType="afterEffect">
                                  <p:stCondLst>
                                    <p:cond delay="250"/>
                                  </p:stCondLst>
                                  <p:childTnLst>
                                    <p:set>
                                      <p:cBhvr>
                                        <p:cTn id="88" dur="1" fill="hold">
                                          <p:stCondLst>
                                            <p:cond delay="0"/>
                                          </p:stCondLst>
                                        </p:cTn>
                                        <p:tgtEl>
                                          <p:spTgt spid="34">
                                            <p:txEl>
                                              <p:pRg st="0" end="0"/>
                                            </p:txEl>
                                          </p:spTgt>
                                        </p:tgtEl>
                                        <p:attrNameLst>
                                          <p:attrName>style.visibility</p:attrName>
                                        </p:attrNameLst>
                                      </p:cBhvr>
                                      <p:to>
                                        <p:strVal val="visible"/>
                                      </p:to>
                                    </p:set>
                                    <p:anim calcmode="lin" valueType="num">
                                      <p:cBhvr additive="base">
                                        <p:cTn id="8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decel="100000" fill="hold" grpId="0" nodeType="withEffect">
                                  <p:stCondLst>
                                    <p:cond delay="50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75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6250"/>
                            </p:stCondLst>
                            <p:childTnLst>
                              <p:par>
                                <p:cTn id="100" presetID="49" presetClass="entr" presetSubtype="0" decel="10000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ppt_w</p:attrName>
                                        </p:attrNameLst>
                                      </p:cBhvr>
                                      <p:tavLst>
                                        <p:tav tm="0">
                                          <p:val>
                                            <p:fltVal val="0"/>
                                          </p:val>
                                        </p:tav>
                                        <p:tav tm="100000">
                                          <p:val>
                                            <p:strVal val="#ppt_w"/>
                                          </p:val>
                                        </p:tav>
                                      </p:tavLst>
                                    </p:anim>
                                    <p:anim calcmode="lin" valueType="num">
                                      <p:cBhvr>
                                        <p:cTn id="103" dur="500" fill="hold"/>
                                        <p:tgtEl>
                                          <p:spTgt spid="46"/>
                                        </p:tgtEl>
                                        <p:attrNameLst>
                                          <p:attrName>ppt_h</p:attrName>
                                        </p:attrNameLst>
                                      </p:cBhvr>
                                      <p:tavLst>
                                        <p:tav tm="0">
                                          <p:val>
                                            <p:fltVal val="0"/>
                                          </p:val>
                                        </p:tav>
                                        <p:tav tm="100000">
                                          <p:val>
                                            <p:strVal val="#ppt_h"/>
                                          </p:val>
                                        </p:tav>
                                      </p:tavLst>
                                    </p:anim>
                                    <p:anim calcmode="lin" valueType="num">
                                      <p:cBhvr>
                                        <p:cTn id="104" dur="500" fill="hold"/>
                                        <p:tgtEl>
                                          <p:spTgt spid="46"/>
                                        </p:tgtEl>
                                        <p:attrNameLst>
                                          <p:attrName>style.rotation</p:attrName>
                                        </p:attrNameLst>
                                      </p:cBhvr>
                                      <p:tavLst>
                                        <p:tav tm="0">
                                          <p:val>
                                            <p:fltVal val="360"/>
                                          </p:val>
                                        </p:tav>
                                        <p:tav tm="100000">
                                          <p:val>
                                            <p:fltVal val="0"/>
                                          </p:val>
                                        </p:tav>
                                      </p:tavLst>
                                    </p:anim>
                                    <p:animEffect transition="in" filter="fade">
                                      <p:cBhvr>
                                        <p:cTn id="105" dur="500"/>
                                        <p:tgtEl>
                                          <p:spTgt spid="46"/>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47">
                                            <p:txEl>
                                              <p:pRg st="0" end="0"/>
                                            </p:txEl>
                                          </p:spTgt>
                                        </p:tgtEl>
                                        <p:attrNameLst>
                                          <p:attrName>style.visibility</p:attrName>
                                        </p:attrNameLst>
                                      </p:cBhvr>
                                      <p:to>
                                        <p:strVal val="visible"/>
                                      </p:to>
                                    </p:set>
                                    <p:anim calcmode="lin" valueType="num">
                                      <p:cBhvr>
                                        <p:cTn id="11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13"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14" dur="500"/>
                                        <p:tgtEl>
                                          <p:spTgt spid="47">
                                            <p:txEl>
                                              <p:pRg st="0" end="0"/>
                                            </p:txEl>
                                          </p:spTgt>
                                        </p:tgtEl>
                                      </p:cBhvr>
                                    </p:animEffect>
                                  </p:childTnLst>
                                </p:cTn>
                              </p:par>
                            </p:childTnLst>
                          </p:cTn>
                        </p:par>
                        <p:par>
                          <p:cTn id="115" fill="hold">
                            <p:stCondLst>
                              <p:cond delay="6750"/>
                            </p:stCondLst>
                            <p:childTnLst>
                              <p:par>
                                <p:cTn id="116" presetID="2" presetClass="entr" presetSubtype="4" decel="100000" fill="hold" grpId="0" nodeType="afterEffect">
                                  <p:stCondLst>
                                    <p:cond delay="250"/>
                                  </p:stCondLst>
                                  <p:childTnLst>
                                    <p:set>
                                      <p:cBhvr>
                                        <p:cTn id="117" dur="1" fill="hold">
                                          <p:stCondLst>
                                            <p:cond delay="0"/>
                                          </p:stCondLst>
                                        </p:cTn>
                                        <p:tgtEl>
                                          <p:spTgt spid="36">
                                            <p:txEl>
                                              <p:pRg st="0" end="0"/>
                                            </p:txEl>
                                          </p:spTgt>
                                        </p:tgtEl>
                                        <p:attrNameLst>
                                          <p:attrName>style.visibility</p:attrName>
                                        </p:attrNameLst>
                                      </p:cBhvr>
                                      <p:to>
                                        <p:strVal val="visible"/>
                                      </p:to>
                                    </p:set>
                                    <p:anim calcmode="lin" valueType="num">
                                      <p:cBhvr additive="base">
                                        <p:cTn id="1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500"/>
                                  </p:stCondLst>
                                  <p:childTnLst>
                                    <p:set>
                                      <p:cBhvr>
                                        <p:cTn id="121" dur="1" fill="hold">
                                          <p:stCondLst>
                                            <p:cond delay="0"/>
                                          </p:stCondLst>
                                        </p:cTn>
                                        <p:tgtEl>
                                          <p:spTgt spid="37">
                                            <p:txEl>
                                              <p:pRg st="0" end="0"/>
                                            </p:txEl>
                                          </p:spTgt>
                                        </p:tgtEl>
                                        <p:attrNameLst>
                                          <p:attrName>style.visibility</p:attrName>
                                        </p:attrNameLst>
                                      </p:cBhvr>
                                      <p:to>
                                        <p:strVal val="visible"/>
                                      </p:to>
                                    </p:set>
                                    <p:anim calcmode="lin" valueType="num">
                                      <p:cBhvr additive="base">
                                        <p:cTn id="122"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7500"/>
                            </p:stCondLst>
                            <p:childTnLst>
                              <p:par>
                                <p:cTn id="125" presetID="22" presetClass="entr" presetSubtype="8"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8000"/>
                            </p:stCondLst>
                            <p:childTnLst>
                              <p:par>
                                <p:cTn id="129" presetID="49" presetClass="entr" presetSubtype="0" decel="10000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 calcmode="lin" valueType="num">
                                      <p:cBhvr>
                                        <p:cTn id="133" dur="500" fill="hold"/>
                                        <p:tgtEl>
                                          <p:spTgt spid="48"/>
                                        </p:tgtEl>
                                        <p:attrNameLst>
                                          <p:attrName>style.rotation</p:attrName>
                                        </p:attrNameLst>
                                      </p:cBhvr>
                                      <p:tavLst>
                                        <p:tav tm="0">
                                          <p:val>
                                            <p:fltVal val="360"/>
                                          </p:val>
                                        </p:tav>
                                        <p:tav tm="100000">
                                          <p:val>
                                            <p:fltVal val="0"/>
                                          </p:val>
                                        </p:tav>
                                      </p:tavLst>
                                    </p:anim>
                                    <p:animEffect transition="in" filter="fade">
                                      <p:cBhvr>
                                        <p:cTn id="134" dur="500"/>
                                        <p:tgtEl>
                                          <p:spTgt spid="48"/>
                                        </p:tgtEl>
                                      </p:cBhvr>
                                    </p:animEffect>
                                  </p:childTnLst>
                                </p:cTn>
                              </p:par>
                              <p:par>
                                <p:cTn id="135" presetID="10" presetClass="entr" presetSubtype="0" fill="hold" grpId="0" nodeType="withEffect">
                                  <p:stCondLst>
                                    <p:cond delay="25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49">
                                            <p:txEl>
                                              <p:pRg st="0" end="0"/>
                                            </p:txEl>
                                          </p:spTgt>
                                        </p:tgtEl>
                                        <p:attrNameLst>
                                          <p:attrName>style.visibility</p:attrName>
                                        </p:attrNameLst>
                                      </p:cBhvr>
                                      <p:to>
                                        <p:strVal val="visible"/>
                                      </p:to>
                                    </p:set>
                                    <p:anim calcmode="lin" valueType="num">
                                      <p:cBhvr>
                                        <p:cTn id="14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42"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43" dur="500"/>
                                        <p:tgtEl>
                                          <p:spTgt spid="49">
                                            <p:txEl>
                                              <p:pRg st="0" end="0"/>
                                            </p:txEl>
                                          </p:spTgt>
                                        </p:tgtEl>
                                      </p:cBhvr>
                                    </p:animEffect>
                                  </p:childTnLst>
                                </p:cTn>
                              </p:par>
                            </p:childTnLst>
                          </p:cTn>
                        </p:par>
                        <p:par>
                          <p:cTn id="144" fill="hold">
                            <p:stCondLst>
                              <p:cond delay="8500"/>
                            </p:stCondLst>
                            <p:childTnLst>
                              <p:par>
                                <p:cTn id="145" presetID="2" presetClass="entr" presetSubtype="4" decel="100000" fill="hold" grpId="0" nodeType="afterEffect">
                                  <p:stCondLst>
                                    <p:cond delay="250"/>
                                  </p:stCondLst>
                                  <p:childTnLst>
                                    <p:set>
                                      <p:cBhvr>
                                        <p:cTn id="146" dur="1" fill="hold">
                                          <p:stCondLst>
                                            <p:cond delay="0"/>
                                          </p:stCondLst>
                                        </p:cTn>
                                        <p:tgtEl>
                                          <p:spTgt spid="38">
                                            <p:txEl>
                                              <p:pRg st="0" end="0"/>
                                            </p:txEl>
                                          </p:spTgt>
                                        </p:tgtEl>
                                        <p:attrNameLst>
                                          <p:attrName>style.visibility</p:attrName>
                                        </p:attrNameLst>
                                      </p:cBhvr>
                                      <p:to>
                                        <p:strVal val="visible"/>
                                      </p:to>
                                    </p:set>
                                    <p:anim calcmode="lin" valueType="num">
                                      <p:cBhvr additive="base">
                                        <p:cTn id="14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500"/>
                                  </p:stCondLst>
                                  <p:childTnLst>
                                    <p:set>
                                      <p:cBhvr>
                                        <p:cTn id="150" dur="1" fill="hold">
                                          <p:stCondLst>
                                            <p:cond delay="0"/>
                                          </p:stCondLst>
                                        </p:cTn>
                                        <p:tgtEl>
                                          <p:spTgt spid="39">
                                            <p:txEl>
                                              <p:pRg st="0" end="0"/>
                                            </p:txEl>
                                          </p:spTgt>
                                        </p:tgtEl>
                                        <p:attrNameLst>
                                          <p:attrName>style.visibility</p:attrName>
                                        </p:attrNameLst>
                                      </p:cBhvr>
                                      <p:to>
                                        <p:strVal val="visible"/>
                                      </p:to>
                                    </p:set>
                                    <p:anim calcmode="lin" valueType="num">
                                      <p:cBhvr additive="base">
                                        <p:cTn id="1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53" fill="hold">
                            <p:stCondLst>
                              <p:cond delay="9250"/>
                            </p:stCondLst>
                            <p:childTnLst>
                              <p:par>
                                <p:cTn id="154" presetID="22" presetClass="entr" presetSubtype="8" fill="hold" grpId="0"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P spid="6" grpId="0"/>
      <p:bldP spid="50" grpId="0"/>
      <p:bldP spid="51" grpId="0"/>
      <p:bldP spid="52" grpId="0"/>
      <p:bldP spid="53" grpId="0"/>
    </p:bld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30" name="テキスト プレースホルダー 11"/>
          <p:cNvSpPr>
            <a:spLocks noGrp="1"/>
          </p:cNvSpPr>
          <p:nvPr>
            <p:ph type="body" sz="quarter" idx="14" hasCustomPrompt="1"/>
          </p:nvPr>
        </p:nvSpPr>
        <p:spPr>
          <a:xfrm>
            <a:off x="1006302" y="6079603"/>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15" hasCustomPrompt="1"/>
          </p:nvPr>
        </p:nvSpPr>
        <p:spPr>
          <a:xfrm>
            <a:off x="1006302"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54" name="円/楕円 53"/>
          <p:cNvSpPr/>
          <p:nvPr userDrawn="1"/>
        </p:nvSpPr>
        <p:spPr>
          <a:xfrm>
            <a:off x="1946977"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5" name="図プレースホルダー 5"/>
          <p:cNvSpPr>
            <a:spLocks noGrp="1"/>
          </p:cNvSpPr>
          <p:nvPr>
            <p:ph type="pic" sz="quarter" idx="45" hasCustomPrompt="1"/>
          </p:nvPr>
        </p:nvSpPr>
        <p:spPr>
          <a:xfrm>
            <a:off x="2272699" y="4729455"/>
            <a:ext cx="630070" cy="630070"/>
          </a:xfrm>
        </p:spPr>
        <p:txBody>
          <a:bodyPr>
            <a:normAutofit/>
          </a:bodyPr>
          <a:lstStyle>
            <a:lvl1pPr>
              <a:defRPr sz="1100"/>
            </a:lvl1pPr>
          </a:lstStyle>
          <a:p>
            <a:r>
              <a:rPr lang="en-US" dirty="0" smtClean="0"/>
              <a:t>ICON</a:t>
            </a:r>
          </a:p>
        </p:txBody>
      </p:sp>
      <p:grpSp>
        <p:nvGrpSpPr>
          <p:cNvPr id="56" name="グループ化 55"/>
          <p:cNvGrpSpPr/>
          <p:nvPr userDrawn="1"/>
        </p:nvGrpSpPr>
        <p:grpSpPr>
          <a:xfrm>
            <a:off x="1438350" y="2906286"/>
            <a:ext cx="2277393" cy="1301110"/>
            <a:chOff x="3409429" y="2695228"/>
            <a:chExt cx="2277393" cy="1301110"/>
          </a:xfrm>
        </p:grpSpPr>
        <p:sp>
          <p:nvSpPr>
            <p:cNvPr id="57" name="正方形/長方形 5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二等辺三角形 5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59" name="テキスト プレースホルダー 70"/>
          <p:cNvSpPr>
            <a:spLocks noGrp="1"/>
          </p:cNvSpPr>
          <p:nvPr>
            <p:ph type="body" sz="quarter" idx="54" hasCustomPrompt="1"/>
          </p:nvPr>
        </p:nvSpPr>
        <p:spPr>
          <a:xfrm>
            <a:off x="1555503" y="312231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cxnSp>
        <p:nvCxnSpPr>
          <p:cNvPr id="7" name="直線コネクタ 6"/>
          <p:cNvCxnSpPr>
            <a:endCxn id="54" idx="2"/>
          </p:cNvCxnSpPr>
          <p:nvPr userDrawn="1"/>
        </p:nvCxnSpPr>
        <p:spPr>
          <a:xfrm>
            <a:off x="0" y="5053490"/>
            <a:ext cx="194697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61" name="テキスト プレースホルダー 11"/>
          <p:cNvSpPr>
            <a:spLocks noGrp="1"/>
          </p:cNvSpPr>
          <p:nvPr>
            <p:ph type="body" sz="quarter" idx="55" hasCustomPrompt="1"/>
          </p:nvPr>
        </p:nvSpPr>
        <p:spPr>
          <a:xfrm>
            <a:off x="4292645" y="6079603"/>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56" hasCustomPrompt="1"/>
          </p:nvPr>
        </p:nvSpPr>
        <p:spPr>
          <a:xfrm>
            <a:off x="4292645"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63" name="円/楕円 62"/>
          <p:cNvSpPr/>
          <p:nvPr userDrawn="1"/>
        </p:nvSpPr>
        <p:spPr>
          <a:xfrm>
            <a:off x="5233320"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64" name="図プレースホルダー 5"/>
          <p:cNvSpPr>
            <a:spLocks noGrp="1"/>
          </p:cNvSpPr>
          <p:nvPr>
            <p:ph type="pic" sz="quarter" idx="57" hasCustomPrompt="1"/>
          </p:nvPr>
        </p:nvSpPr>
        <p:spPr>
          <a:xfrm>
            <a:off x="5559042" y="4729455"/>
            <a:ext cx="630070" cy="630070"/>
          </a:xfrm>
        </p:spPr>
        <p:txBody>
          <a:bodyPr>
            <a:normAutofit/>
          </a:bodyPr>
          <a:lstStyle>
            <a:lvl1pPr>
              <a:defRPr sz="1100"/>
            </a:lvl1pPr>
          </a:lstStyle>
          <a:p>
            <a:r>
              <a:rPr lang="en-US" dirty="0" smtClean="0"/>
              <a:t>ICON</a:t>
            </a:r>
          </a:p>
        </p:txBody>
      </p:sp>
      <p:grpSp>
        <p:nvGrpSpPr>
          <p:cNvPr id="65" name="グループ化 64"/>
          <p:cNvGrpSpPr/>
          <p:nvPr userDrawn="1"/>
        </p:nvGrpSpPr>
        <p:grpSpPr>
          <a:xfrm>
            <a:off x="4724693" y="2906286"/>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二等辺三角形 66"/>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68" name="テキスト プレースホルダー 70"/>
          <p:cNvSpPr>
            <a:spLocks noGrp="1"/>
          </p:cNvSpPr>
          <p:nvPr>
            <p:ph type="body" sz="quarter" idx="58" hasCustomPrompt="1"/>
          </p:nvPr>
        </p:nvSpPr>
        <p:spPr>
          <a:xfrm>
            <a:off x="4841846" y="312231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cxnSp>
        <p:nvCxnSpPr>
          <p:cNvPr id="69" name="直線コネクタ 68"/>
          <p:cNvCxnSpPr>
            <a:stCxn id="54" idx="6"/>
            <a:endCxn id="63" idx="2"/>
          </p:cNvCxnSpPr>
          <p:nvPr userDrawn="1"/>
        </p:nvCxnSpPr>
        <p:spPr>
          <a:xfrm>
            <a:off x="3207117"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プレースホルダー 11"/>
          <p:cNvSpPr>
            <a:spLocks noGrp="1"/>
          </p:cNvSpPr>
          <p:nvPr>
            <p:ph type="body" sz="quarter" idx="59" hasCustomPrompt="1"/>
          </p:nvPr>
        </p:nvSpPr>
        <p:spPr>
          <a:xfrm>
            <a:off x="7581228" y="6079603"/>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79" name="テキスト プレースホルダー 11"/>
          <p:cNvSpPr>
            <a:spLocks noGrp="1"/>
          </p:cNvSpPr>
          <p:nvPr>
            <p:ph type="body" sz="quarter" idx="60" hasCustomPrompt="1"/>
          </p:nvPr>
        </p:nvSpPr>
        <p:spPr>
          <a:xfrm>
            <a:off x="7581228"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80" name="円/楕円 79"/>
          <p:cNvSpPr/>
          <p:nvPr userDrawn="1"/>
        </p:nvSpPr>
        <p:spPr>
          <a:xfrm>
            <a:off x="852190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1" name="図プレースホルダー 5"/>
          <p:cNvSpPr>
            <a:spLocks noGrp="1"/>
          </p:cNvSpPr>
          <p:nvPr>
            <p:ph type="pic" sz="quarter" idx="61" hasCustomPrompt="1"/>
          </p:nvPr>
        </p:nvSpPr>
        <p:spPr>
          <a:xfrm>
            <a:off x="8847625" y="4729455"/>
            <a:ext cx="630070" cy="630070"/>
          </a:xfrm>
        </p:spPr>
        <p:txBody>
          <a:bodyPr>
            <a:normAutofit/>
          </a:bodyPr>
          <a:lstStyle>
            <a:lvl1pPr>
              <a:defRPr sz="1100"/>
            </a:lvl1pPr>
          </a:lstStyle>
          <a:p>
            <a:r>
              <a:rPr lang="en-US" dirty="0" smtClean="0"/>
              <a:t>ICON</a:t>
            </a:r>
          </a:p>
        </p:txBody>
      </p:sp>
      <p:grpSp>
        <p:nvGrpSpPr>
          <p:cNvPr id="82" name="グループ化 81"/>
          <p:cNvGrpSpPr/>
          <p:nvPr userDrawn="1"/>
        </p:nvGrpSpPr>
        <p:grpSpPr>
          <a:xfrm>
            <a:off x="8013276" y="2906286"/>
            <a:ext cx="2277393" cy="1301110"/>
            <a:chOff x="3409429" y="2695228"/>
            <a:chExt cx="2277393" cy="1301110"/>
          </a:xfrm>
        </p:grpSpPr>
        <p:sp>
          <p:nvSpPr>
            <p:cNvPr id="83" name="正方形/長方形 8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二等辺三角形 8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85" name="テキスト プレースホルダー 70"/>
          <p:cNvSpPr>
            <a:spLocks noGrp="1"/>
          </p:cNvSpPr>
          <p:nvPr>
            <p:ph type="body" sz="quarter" idx="62" hasCustomPrompt="1"/>
          </p:nvPr>
        </p:nvSpPr>
        <p:spPr>
          <a:xfrm>
            <a:off x="8130429" y="312231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cxnSp>
        <p:nvCxnSpPr>
          <p:cNvPr id="86" name="直線コネクタ 85"/>
          <p:cNvCxnSpPr>
            <a:stCxn id="63" idx="6"/>
            <a:endCxn id="80" idx="2"/>
          </p:cNvCxnSpPr>
          <p:nvPr userDrawn="1"/>
        </p:nvCxnSpPr>
        <p:spPr>
          <a:xfrm>
            <a:off x="6493460" y="5053490"/>
            <a:ext cx="202844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プレースホルダー 11"/>
          <p:cNvSpPr>
            <a:spLocks noGrp="1"/>
          </p:cNvSpPr>
          <p:nvPr>
            <p:ph type="body" sz="quarter" idx="63" hasCustomPrompt="1"/>
          </p:nvPr>
        </p:nvSpPr>
        <p:spPr>
          <a:xfrm>
            <a:off x="10871398" y="6079603"/>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88" name="テキスト プレースホルダー 11"/>
          <p:cNvSpPr>
            <a:spLocks noGrp="1"/>
          </p:cNvSpPr>
          <p:nvPr>
            <p:ph type="body" sz="quarter" idx="64" hasCustomPrompt="1"/>
          </p:nvPr>
        </p:nvSpPr>
        <p:spPr>
          <a:xfrm>
            <a:off x="10871398"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89" name="円/楕円 88"/>
          <p:cNvSpPr/>
          <p:nvPr userDrawn="1"/>
        </p:nvSpPr>
        <p:spPr>
          <a:xfrm>
            <a:off x="1181207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90" name="図プレースホルダー 5"/>
          <p:cNvSpPr>
            <a:spLocks noGrp="1"/>
          </p:cNvSpPr>
          <p:nvPr>
            <p:ph type="pic" sz="quarter" idx="65" hasCustomPrompt="1"/>
          </p:nvPr>
        </p:nvSpPr>
        <p:spPr>
          <a:xfrm>
            <a:off x="12137795" y="4729455"/>
            <a:ext cx="630070" cy="630070"/>
          </a:xfrm>
        </p:spPr>
        <p:txBody>
          <a:bodyPr>
            <a:normAutofit/>
          </a:bodyPr>
          <a:lstStyle>
            <a:lvl1pPr>
              <a:defRPr sz="1100"/>
            </a:lvl1pPr>
          </a:lstStyle>
          <a:p>
            <a:r>
              <a:rPr lang="en-US" dirty="0" smtClean="0"/>
              <a:t>ICON</a:t>
            </a:r>
          </a:p>
        </p:txBody>
      </p:sp>
      <p:grpSp>
        <p:nvGrpSpPr>
          <p:cNvPr id="91" name="グループ化 90"/>
          <p:cNvGrpSpPr/>
          <p:nvPr userDrawn="1"/>
        </p:nvGrpSpPr>
        <p:grpSpPr>
          <a:xfrm>
            <a:off x="11303446" y="2906286"/>
            <a:ext cx="2277393" cy="1301110"/>
            <a:chOff x="3409429" y="2695228"/>
            <a:chExt cx="2277393" cy="1301110"/>
          </a:xfrm>
        </p:grpSpPr>
        <p:sp>
          <p:nvSpPr>
            <p:cNvPr id="92" name="正方形/長方形 91"/>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二等辺三角形 92"/>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94" name="テキスト プレースホルダー 70"/>
          <p:cNvSpPr>
            <a:spLocks noGrp="1"/>
          </p:cNvSpPr>
          <p:nvPr>
            <p:ph type="body" sz="quarter" idx="66" hasCustomPrompt="1"/>
          </p:nvPr>
        </p:nvSpPr>
        <p:spPr>
          <a:xfrm>
            <a:off x="11420599" y="312231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cxnSp>
        <p:nvCxnSpPr>
          <p:cNvPr id="95" name="直線コネクタ 94"/>
          <p:cNvCxnSpPr>
            <a:stCxn id="80" idx="6"/>
            <a:endCxn id="89" idx="2"/>
          </p:cNvCxnSpPr>
          <p:nvPr userDrawn="1"/>
        </p:nvCxnSpPr>
        <p:spPr>
          <a:xfrm>
            <a:off x="9782043" y="5053490"/>
            <a:ext cx="203003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テキスト プレースホルダー 11"/>
          <p:cNvSpPr>
            <a:spLocks noGrp="1"/>
          </p:cNvSpPr>
          <p:nvPr>
            <p:ph type="body" sz="quarter" idx="67" hasCustomPrompt="1"/>
          </p:nvPr>
        </p:nvSpPr>
        <p:spPr>
          <a:xfrm>
            <a:off x="14157741" y="6079603"/>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97" name="テキスト プレースホルダー 11"/>
          <p:cNvSpPr>
            <a:spLocks noGrp="1"/>
          </p:cNvSpPr>
          <p:nvPr>
            <p:ph type="body" sz="quarter" idx="68" hasCustomPrompt="1"/>
          </p:nvPr>
        </p:nvSpPr>
        <p:spPr>
          <a:xfrm>
            <a:off x="14157741" y="6655667"/>
            <a:ext cx="3122369" cy="2088233"/>
          </a:xfrm>
        </p:spPr>
        <p:txBody>
          <a:bodyPr anchor="t">
            <a:noAutofit/>
          </a:bodyPr>
          <a:lstStyle>
            <a:lvl1pPr algn="ctr">
              <a:defRPr sz="1800">
                <a:solidFill>
                  <a:schemeClr val="bg1"/>
                </a:solidFill>
                <a:latin typeface="+mn-lt"/>
              </a:defRPr>
            </a:lvl1pPr>
          </a:lstStyle>
          <a:p>
            <a:pPr lvl="0"/>
            <a:r>
              <a:rPr lang="en-US" altLang="ja-JP" dirty="0" smtClean="0"/>
              <a:t>Text Here</a:t>
            </a:r>
            <a:endParaRPr lang="en-US" dirty="0"/>
          </a:p>
        </p:txBody>
      </p:sp>
      <p:sp>
        <p:nvSpPr>
          <p:cNvPr id="98" name="円/楕円 97"/>
          <p:cNvSpPr/>
          <p:nvPr userDrawn="1"/>
        </p:nvSpPr>
        <p:spPr>
          <a:xfrm>
            <a:off x="15098416"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99" name="図プレースホルダー 5"/>
          <p:cNvSpPr>
            <a:spLocks noGrp="1"/>
          </p:cNvSpPr>
          <p:nvPr>
            <p:ph type="pic" sz="quarter" idx="69" hasCustomPrompt="1"/>
          </p:nvPr>
        </p:nvSpPr>
        <p:spPr>
          <a:xfrm>
            <a:off x="15424138" y="4729455"/>
            <a:ext cx="630070" cy="630070"/>
          </a:xfrm>
        </p:spPr>
        <p:txBody>
          <a:bodyPr>
            <a:normAutofit/>
          </a:bodyPr>
          <a:lstStyle>
            <a:lvl1pPr>
              <a:defRPr sz="1100"/>
            </a:lvl1pPr>
          </a:lstStyle>
          <a:p>
            <a:r>
              <a:rPr lang="en-US" dirty="0" smtClean="0"/>
              <a:t>ICON</a:t>
            </a:r>
          </a:p>
        </p:txBody>
      </p:sp>
      <p:grpSp>
        <p:nvGrpSpPr>
          <p:cNvPr id="100" name="グループ化 99"/>
          <p:cNvGrpSpPr/>
          <p:nvPr userDrawn="1"/>
        </p:nvGrpSpPr>
        <p:grpSpPr>
          <a:xfrm>
            <a:off x="14589789" y="2906286"/>
            <a:ext cx="2277393" cy="1301110"/>
            <a:chOff x="3409429" y="2695228"/>
            <a:chExt cx="2277393" cy="1301110"/>
          </a:xfrm>
        </p:grpSpPr>
        <p:sp>
          <p:nvSpPr>
            <p:cNvPr id="101" name="正方形/長方形 10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二等辺三角形 10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103" name="テキスト プレースホルダー 70"/>
          <p:cNvSpPr>
            <a:spLocks noGrp="1"/>
          </p:cNvSpPr>
          <p:nvPr>
            <p:ph type="body" sz="quarter" idx="70" hasCustomPrompt="1"/>
          </p:nvPr>
        </p:nvSpPr>
        <p:spPr>
          <a:xfrm>
            <a:off x="14706942" y="312231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cxnSp>
        <p:nvCxnSpPr>
          <p:cNvPr id="104" name="直線コネクタ 103"/>
          <p:cNvCxnSpPr>
            <a:stCxn id="89" idx="6"/>
            <a:endCxn id="98" idx="2"/>
          </p:cNvCxnSpPr>
          <p:nvPr userDrawn="1"/>
        </p:nvCxnSpPr>
        <p:spPr>
          <a:xfrm>
            <a:off x="13072213"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98" idx="6"/>
          </p:cNvCxnSpPr>
          <p:nvPr userDrawn="1"/>
        </p:nvCxnSpPr>
        <p:spPr>
          <a:xfrm>
            <a:off x="16358556" y="5053490"/>
            <a:ext cx="192785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300" fill="hold"/>
                                        <p:tgtEl>
                                          <p:spTgt spid="54"/>
                                        </p:tgtEl>
                                        <p:attrNameLst>
                                          <p:attrName>ppt_w</p:attrName>
                                        </p:attrNameLst>
                                      </p:cBhvr>
                                      <p:tavLst>
                                        <p:tav tm="0">
                                          <p:val>
                                            <p:fltVal val="0"/>
                                          </p:val>
                                        </p:tav>
                                        <p:tav tm="100000">
                                          <p:val>
                                            <p:strVal val="#ppt_w"/>
                                          </p:val>
                                        </p:tav>
                                      </p:tavLst>
                                    </p:anim>
                                    <p:anim calcmode="lin" valueType="num">
                                      <p:cBhvr>
                                        <p:cTn id="16" dur="300" fill="hold"/>
                                        <p:tgtEl>
                                          <p:spTgt spid="54"/>
                                        </p:tgtEl>
                                        <p:attrNameLst>
                                          <p:attrName>ppt_h</p:attrName>
                                        </p:attrNameLst>
                                      </p:cBhvr>
                                      <p:tavLst>
                                        <p:tav tm="0">
                                          <p:val>
                                            <p:fltVal val="0"/>
                                          </p:val>
                                        </p:tav>
                                        <p:tav tm="100000">
                                          <p:val>
                                            <p:strVal val="#ppt_h"/>
                                          </p:val>
                                        </p:tav>
                                      </p:tavLst>
                                    </p:anim>
                                    <p:anim calcmode="lin" valueType="num">
                                      <p:cBhvr>
                                        <p:cTn id="17" dur="300" fill="hold"/>
                                        <p:tgtEl>
                                          <p:spTgt spid="54"/>
                                        </p:tgtEl>
                                        <p:attrNameLst>
                                          <p:attrName>style.rotation</p:attrName>
                                        </p:attrNameLst>
                                      </p:cBhvr>
                                      <p:tavLst>
                                        <p:tav tm="0">
                                          <p:val>
                                            <p:fltVal val="360"/>
                                          </p:val>
                                        </p:tav>
                                        <p:tav tm="100000">
                                          <p:val>
                                            <p:fltVal val="0"/>
                                          </p:val>
                                        </p:tav>
                                      </p:tavLst>
                                    </p:anim>
                                    <p:animEffect transition="in" filter="fade">
                                      <p:cBhvr>
                                        <p:cTn id="18" dur="300"/>
                                        <p:tgtEl>
                                          <p:spTgt spid="5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 calcmode="lin" valueType="num">
                                      <p:cBhvr>
                                        <p:cTn id="23" dur="500" fill="hold"/>
                                        <p:tgtEl>
                                          <p:spTgt spid="55"/>
                                        </p:tgtEl>
                                        <p:attrNameLst>
                                          <p:attrName>style.rotation</p:attrName>
                                        </p:attrNameLst>
                                      </p:cBhvr>
                                      <p:tavLst>
                                        <p:tav tm="0">
                                          <p:val>
                                            <p:fltVal val="360"/>
                                          </p:val>
                                        </p:tav>
                                        <p:tav tm="100000">
                                          <p:val>
                                            <p:fltVal val="0"/>
                                          </p:val>
                                        </p:tav>
                                      </p:tavLst>
                                    </p:anim>
                                    <p:animEffect transition="in" filter="fade">
                                      <p:cBhvr>
                                        <p:cTn id="24" dur="500"/>
                                        <p:tgtEl>
                                          <p:spTgt spid="55"/>
                                        </p:tgtEl>
                                      </p:cBhvr>
                                    </p:animEffect>
                                  </p:childTnLst>
                                </p:cTn>
                              </p:par>
                            </p:childTnLst>
                          </p:cTn>
                        </p:par>
                        <p:par>
                          <p:cTn id="25" fill="hold">
                            <p:stCondLst>
                              <p:cond delay="1500"/>
                            </p:stCondLst>
                            <p:childTnLst>
                              <p:par>
                                <p:cTn id="26" presetID="2" presetClass="entr" presetSubtype="1"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 calcmode="lin" valueType="num">
                                      <p:cBhvr additive="base">
                                        <p:cTn id="3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decel="100000"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50"/>
                                  </p:stCondLst>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additive="base">
                                        <p:cTn id="4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300" fill="hold"/>
                                        <p:tgtEl>
                                          <p:spTgt spid="63"/>
                                        </p:tgtEl>
                                        <p:attrNameLst>
                                          <p:attrName>ppt_w</p:attrName>
                                        </p:attrNameLst>
                                      </p:cBhvr>
                                      <p:tavLst>
                                        <p:tav tm="0">
                                          <p:val>
                                            <p:fltVal val="0"/>
                                          </p:val>
                                        </p:tav>
                                        <p:tav tm="100000">
                                          <p:val>
                                            <p:strVal val="#ppt_w"/>
                                          </p:val>
                                        </p:tav>
                                      </p:tavLst>
                                    </p:anim>
                                    <p:anim calcmode="lin" valueType="num">
                                      <p:cBhvr>
                                        <p:cTn id="51" dur="300" fill="hold"/>
                                        <p:tgtEl>
                                          <p:spTgt spid="63"/>
                                        </p:tgtEl>
                                        <p:attrNameLst>
                                          <p:attrName>ppt_h</p:attrName>
                                        </p:attrNameLst>
                                      </p:cBhvr>
                                      <p:tavLst>
                                        <p:tav tm="0">
                                          <p:val>
                                            <p:fltVal val="0"/>
                                          </p:val>
                                        </p:tav>
                                        <p:tav tm="100000">
                                          <p:val>
                                            <p:strVal val="#ppt_h"/>
                                          </p:val>
                                        </p:tav>
                                      </p:tavLst>
                                    </p:anim>
                                    <p:anim calcmode="lin" valueType="num">
                                      <p:cBhvr>
                                        <p:cTn id="52" dur="300" fill="hold"/>
                                        <p:tgtEl>
                                          <p:spTgt spid="63"/>
                                        </p:tgtEl>
                                        <p:attrNameLst>
                                          <p:attrName>style.rotation</p:attrName>
                                        </p:attrNameLst>
                                      </p:cBhvr>
                                      <p:tavLst>
                                        <p:tav tm="0">
                                          <p:val>
                                            <p:fltVal val="360"/>
                                          </p:val>
                                        </p:tav>
                                        <p:tav tm="100000">
                                          <p:val>
                                            <p:fltVal val="0"/>
                                          </p:val>
                                        </p:tav>
                                      </p:tavLst>
                                    </p:anim>
                                    <p:animEffect transition="in" filter="fade">
                                      <p:cBhvr>
                                        <p:cTn id="53" dur="300"/>
                                        <p:tgtEl>
                                          <p:spTgt spid="63"/>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 calcmode="lin" valueType="num">
                                      <p:cBhvr>
                                        <p:cTn id="58" dur="500" fill="hold"/>
                                        <p:tgtEl>
                                          <p:spTgt spid="64"/>
                                        </p:tgtEl>
                                        <p:attrNameLst>
                                          <p:attrName>style.rotation</p:attrName>
                                        </p:attrNameLst>
                                      </p:cBhvr>
                                      <p:tavLst>
                                        <p:tav tm="0">
                                          <p:val>
                                            <p:fltVal val="360"/>
                                          </p:val>
                                        </p:tav>
                                        <p:tav tm="100000">
                                          <p:val>
                                            <p:fltVal val="0"/>
                                          </p:val>
                                        </p:tav>
                                      </p:tavLst>
                                    </p:anim>
                                    <p:animEffect transition="in" filter="fade">
                                      <p:cBhvr>
                                        <p:cTn id="59" dur="500"/>
                                        <p:tgtEl>
                                          <p:spTgt spid="64"/>
                                        </p:tgtEl>
                                      </p:cBhvr>
                                    </p:animEffect>
                                  </p:childTnLst>
                                </p:cTn>
                              </p:par>
                            </p:childTnLst>
                          </p:cTn>
                        </p:par>
                        <p:par>
                          <p:cTn id="60" fill="hold">
                            <p:stCondLst>
                              <p:cond delay="3500"/>
                            </p:stCondLst>
                            <p:childTnLst>
                              <p:par>
                                <p:cTn id="61" presetID="2" presetClass="entr" presetSubtype="1" decel="10000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68">
                                            <p:txEl>
                                              <p:pRg st="0" end="0"/>
                                            </p:txEl>
                                          </p:spTgt>
                                        </p:tgtEl>
                                        <p:attrNameLst>
                                          <p:attrName>style.visibility</p:attrName>
                                        </p:attrNameLst>
                                      </p:cBhvr>
                                      <p:to>
                                        <p:strVal val="visible"/>
                                      </p:to>
                                    </p:set>
                                    <p:anim calcmode="lin" valueType="num">
                                      <p:cBhvr additive="base">
                                        <p:cTn id="6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000"/>
                            </p:stCondLst>
                            <p:childTnLst>
                              <p:par>
                                <p:cTn id="70" presetID="2" presetClass="entr" presetSubtype="4" decel="10000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 calcmode="lin" valueType="num">
                                      <p:cBhvr additive="base">
                                        <p:cTn id="72"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250"/>
                                  </p:stCondLst>
                                  <p:childTnLst>
                                    <p:set>
                                      <p:cBhvr>
                                        <p:cTn id="75" dur="1" fill="hold">
                                          <p:stCondLst>
                                            <p:cond delay="0"/>
                                          </p:stCondLst>
                                        </p:cTn>
                                        <p:tgtEl>
                                          <p:spTgt spid="62">
                                            <p:txEl>
                                              <p:pRg st="0" end="0"/>
                                            </p:txEl>
                                          </p:spTgt>
                                        </p:tgtEl>
                                        <p:attrNameLst>
                                          <p:attrName>style.visibility</p:attrName>
                                        </p:attrNameLst>
                                      </p:cBhvr>
                                      <p:to>
                                        <p:strVal val="visible"/>
                                      </p:to>
                                    </p:set>
                                    <p:anim calcmode="lin" valueType="num">
                                      <p:cBhvr additive="base">
                                        <p:cTn id="76"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2" presetClass="entr" presetSubtype="8" fill="hold"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childTnLst>
                          </p:cTn>
                        </p:par>
                        <p:par>
                          <p:cTn id="82" fill="hold">
                            <p:stCondLst>
                              <p:cond delay="5000"/>
                            </p:stCondLst>
                            <p:childTnLst>
                              <p:par>
                                <p:cTn id="83" presetID="49" presetClass="entr" presetSubtype="0" decel="10000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300" fill="hold"/>
                                        <p:tgtEl>
                                          <p:spTgt spid="80"/>
                                        </p:tgtEl>
                                        <p:attrNameLst>
                                          <p:attrName>ppt_w</p:attrName>
                                        </p:attrNameLst>
                                      </p:cBhvr>
                                      <p:tavLst>
                                        <p:tav tm="0">
                                          <p:val>
                                            <p:fltVal val="0"/>
                                          </p:val>
                                        </p:tav>
                                        <p:tav tm="100000">
                                          <p:val>
                                            <p:strVal val="#ppt_w"/>
                                          </p:val>
                                        </p:tav>
                                      </p:tavLst>
                                    </p:anim>
                                    <p:anim calcmode="lin" valueType="num">
                                      <p:cBhvr>
                                        <p:cTn id="86" dur="300" fill="hold"/>
                                        <p:tgtEl>
                                          <p:spTgt spid="80"/>
                                        </p:tgtEl>
                                        <p:attrNameLst>
                                          <p:attrName>ppt_h</p:attrName>
                                        </p:attrNameLst>
                                      </p:cBhvr>
                                      <p:tavLst>
                                        <p:tav tm="0">
                                          <p:val>
                                            <p:fltVal val="0"/>
                                          </p:val>
                                        </p:tav>
                                        <p:tav tm="100000">
                                          <p:val>
                                            <p:strVal val="#ppt_h"/>
                                          </p:val>
                                        </p:tav>
                                      </p:tavLst>
                                    </p:anim>
                                    <p:anim calcmode="lin" valueType="num">
                                      <p:cBhvr>
                                        <p:cTn id="87" dur="300" fill="hold"/>
                                        <p:tgtEl>
                                          <p:spTgt spid="80"/>
                                        </p:tgtEl>
                                        <p:attrNameLst>
                                          <p:attrName>style.rotation</p:attrName>
                                        </p:attrNameLst>
                                      </p:cBhvr>
                                      <p:tavLst>
                                        <p:tav tm="0">
                                          <p:val>
                                            <p:fltVal val="360"/>
                                          </p:val>
                                        </p:tav>
                                        <p:tav tm="100000">
                                          <p:val>
                                            <p:fltVal val="0"/>
                                          </p:val>
                                        </p:tav>
                                      </p:tavLst>
                                    </p:anim>
                                    <p:animEffect transition="in" filter="fade">
                                      <p:cBhvr>
                                        <p:cTn id="88" dur="300"/>
                                        <p:tgtEl>
                                          <p:spTgt spid="80"/>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 calcmode="lin" valueType="num">
                                      <p:cBhvr>
                                        <p:cTn id="93" dur="500" fill="hold"/>
                                        <p:tgtEl>
                                          <p:spTgt spid="81"/>
                                        </p:tgtEl>
                                        <p:attrNameLst>
                                          <p:attrName>style.rotation</p:attrName>
                                        </p:attrNameLst>
                                      </p:cBhvr>
                                      <p:tavLst>
                                        <p:tav tm="0">
                                          <p:val>
                                            <p:fltVal val="360"/>
                                          </p:val>
                                        </p:tav>
                                        <p:tav tm="100000">
                                          <p:val>
                                            <p:fltVal val="0"/>
                                          </p:val>
                                        </p:tav>
                                      </p:tavLst>
                                    </p:anim>
                                    <p:animEffect transition="in" filter="fade">
                                      <p:cBhvr>
                                        <p:cTn id="94" dur="500"/>
                                        <p:tgtEl>
                                          <p:spTgt spid="81"/>
                                        </p:tgtEl>
                                      </p:cBhvr>
                                    </p:animEffect>
                                  </p:childTnLst>
                                </p:cTn>
                              </p:par>
                            </p:childTnLst>
                          </p:cTn>
                        </p:par>
                        <p:par>
                          <p:cTn id="95" fill="hold">
                            <p:stCondLst>
                              <p:cond delay="5500"/>
                            </p:stCondLst>
                            <p:childTnLst>
                              <p:par>
                                <p:cTn id="96" presetID="2" presetClass="entr" presetSubtype="1" decel="100000"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500" fill="hold"/>
                                        <p:tgtEl>
                                          <p:spTgt spid="82"/>
                                        </p:tgtEl>
                                        <p:attrNameLst>
                                          <p:attrName>ppt_x</p:attrName>
                                        </p:attrNameLst>
                                      </p:cBhvr>
                                      <p:tavLst>
                                        <p:tav tm="0">
                                          <p:val>
                                            <p:strVal val="#ppt_x"/>
                                          </p:val>
                                        </p:tav>
                                        <p:tav tm="100000">
                                          <p:val>
                                            <p:strVal val="#ppt_x"/>
                                          </p:val>
                                        </p:tav>
                                      </p:tavLst>
                                    </p:anim>
                                    <p:anim calcmode="lin" valueType="num">
                                      <p:cBhvr additive="base">
                                        <p:cTn id="99" dur="500" fill="hold"/>
                                        <p:tgtEl>
                                          <p:spTgt spid="82"/>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0"/>
                                  </p:stCondLst>
                                  <p:childTnLst>
                                    <p:set>
                                      <p:cBhvr>
                                        <p:cTn id="101" dur="1" fill="hold">
                                          <p:stCondLst>
                                            <p:cond delay="0"/>
                                          </p:stCondLst>
                                        </p:cTn>
                                        <p:tgtEl>
                                          <p:spTgt spid="85">
                                            <p:txEl>
                                              <p:pRg st="0" end="0"/>
                                            </p:txEl>
                                          </p:spTgt>
                                        </p:tgtEl>
                                        <p:attrNameLst>
                                          <p:attrName>style.visibility</p:attrName>
                                        </p:attrNameLst>
                                      </p:cBhvr>
                                      <p:to>
                                        <p:strVal val="visible"/>
                                      </p:to>
                                    </p:set>
                                    <p:anim calcmode="lin" valueType="num">
                                      <p:cBhvr additive="base">
                                        <p:cTn id="10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5">
                                            <p:txEl>
                                              <p:pRg st="0" end="0"/>
                                            </p:txEl>
                                          </p:spTgt>
                                        </p:tgtEl>
                                        <p:attrNameLst>
                                          <p:attrName>ppt_y</p:attrName>
                                        </p:attrNameLst>
                                      </p:cBhvr>
                                      <p:tavLst>
                                        <p:tav tm="0">
                                          <p:val>
                                            <p:strVal val="0-#ppt_h/2"/>
                                          </p:val>
                                        </p:tav>
                                        <p:tav tm="100000">
                                          <p:val>
                                            <p:strVal val="#ppt_y"/>
                                          </p:val>
                                        </p:tav>
                                      </p:tavLst>
                                    </p:anim>
                                  </p:childTnLst>
                                </p:cTn>
                              </p:par>
                            </p:childTnLst>
                          </p:cTn>
                        </p:par>
                        <p:par>
                          <p:cTn id="104" fill="hold">
                            <p:stCondLst>
                              <p:cond delay="6000"/>
                            </p:stCondLst>
                            <p:childTnLst>
                              <p:par>
                                <p:cTn id="105" presetID="2" presetClass="entr" presetSubtype="4" decel="100000" fill="hold" grpId="0" nodeType="afterEffect">
                                  <p:stCondLst>
                                    <p:cond delay="0"/>
                                  </p:stCondLst>
                                  <p:childTnLst>
                                    <p:set>
                                      <p:cBhvr>
                                        <p:cTn id="106" dur="1" fill="hold">
                                          <p:stCondLst>
                                            <p:cond delay="0"/>
                                          </p:stCondLst>
                                        </p:cTn>
                                        <p:tgtEl>
                                          <p:spTgt spid="78">
                                            <p:txEl>
                                              <p:pRg st="0" end="0"/>
                                            </p:txEl>
                                          </p:spTgt>
                                        </p:tgtEl>
                                        <p:attrNameLst>
                                          <p:attrName>style.visibility</p:attrName>
                                        </p:attrNameLst>
                                      </p:cBhvr>
                                      <p:to>
                                        <p:strVal val="visible"/>
                                      </p:to>
                                    </p:set>
                                    <p:anim calcmode="lin" valueType="num">
                                      <p:cBhvr additive="base">
                                        <p:cTn id="10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79">
                                            <p:txEl>
                                              <p:pRg st="0" end="0"/>
                                            </p:txEl>
                                          </p:spTgt>
                                        </p:tgtEl>
                                        <p:attrNameLst>
                                          <p:attrName>style.visibility</p:attrName>
                                        </p:attrNameLst>
                                      </p:cBhvr>
                                      <p:to>
                                        <p:strVal val="visible"/>
                                      </p:to>
                                    </p:set>
                                    <p:anim calcmode="lin" valueType="num">
                                      <p:cBhvr additive="base">
                                        <p:cTn id="111"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2" presetClass="entr" presetSubtype="8"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left)">
                                      <p:cBhvr>
                                        <p:cTn id="116" dur="500"/>
                                        <p:tgtEl>
                                          <p:spTgt spid="95"/>
                                        </p:tgtEl>
                                      </p:cBhvr>
                                    </p:animEffect>
                                  </p:childTnLst>
                                </p:cTn>
                              </p:par>
                            </p:childTnLst>
                          </p:cTn>
                        </p:par>
                        <p:par>
                          <p:cTn id="117" fill="hold">
                            <p:stCondLst>
                              <p:cond delay="7000"/>
                            </p:stCondLst>
                            <p:childTnLst>
                              <p:par>
                                <p:cTn id="118" presetID="49" presetClass="entr" presetSubtype="0" decel="100000" fill="hold" grpId="0" nodeType="afterEffect">
                                  <p:stCondLst>
                                    <p:cond delay="0"/>
                                  </p:stCondLst>
                                  <p:childTnLst>
                                    <p:set>
                                      <p:cBhvr>
                                        <p:cTn id="119" dur="1" fill="hold">
                                          <p:stCondLst>
                                            <p:cond delay="0"/>
                                          </p:stCondLst>
                                        </p:cTn>
                                        <p:tgtEl>
                                          <p:spTgt spid="89"/>
                                        </p:tgtEl>
                                        <p:attrNameLst>
                                          <p:attrName>style.visibility</p:attrName>
                                        </p:attrNameLst>
                                      </p:cBhvr>
                                      <p:to>
                                        <p:strVal val="visible"/>
                                      </p:to>
                                    </p:set>
                                    <p:anim calcmode="lin" valueType="num">
                                      <p:cBhvr>
                                        <p:cTn id="120" dur="300" fill="hold"/>
                                        <p:tgtEl>
                                          <p:spTgt spid="89"/>
                                        </p:tgtEl>
                                        <p:attrNameLst>
                                          <p:attrName>ppt_w</p:attrName>
                                        </p:attrNameLst>
                                      </p:cBhvr>
                                      <p:tavLst>
                                        <p:tav tm="0">
                                          <p:val>
                                            <p:fltVal val="0"/>
                                          </p:val>
                                        </p:tav>
                                        <p:tav tm="100000">
                                          <p:val>
                                            <p:strVal val="#ppt_w"/>
                                          </p:val>
                                        </p:tav>
                                      </p:tavLst>
                                    </p:anim>
                                    <p:anim calcmode="lin" valueType="num">
                                      <p:cBhvr>
                                        <p:cTn id="121" dur="300" fill="hold"/>
                                        <p:tgtEl>
                                          <p:spTgt spid="89"/>
                                        </p:tgtEl>
                                        <p:attrNameLst>
                                          <p:attrName>ppt_h</p:attrName>
                                        </p:attrNameLst>
                                      </p:cBhvr>
                                      <p:tavLst>
                                        <p:tav tm="0">
                                          <p:val>
                                            <p:fltVal val="0"/>
                                          </p:val>
                                        </p:tav>
                                        <p:tav tm="100000">
                                          <p:val>
                                            <p:strVal val="#ppt_h"/>
                                          </p:val>
                                        </p:tav>
                                      </p:tavLst>
                                    </p:anim>
                                    <p:anim calcmode="lin" valueType="num">
                                      <p:cBhvr>
                                        <p:cTn id="122" dur="300" fill="hold"/>
                                        <p:tgtEl>
                                          <p:spTgt spid="89"/>
                                        </p:tgtEl>
                                        <p:attrNameLst>
                                          <p:attrName>style.rotation</p:attrName>
                                        </p:attrNameLst>
                                      </p:cBhvr>
                                      <p:tavLst>
                                        <p:tav tm="0">
                                          <p:val>
                                            <p:fltVal val="360"/>
                                          </p:val>
                                        </p:tav>
                                        <p:tav tm="100000">
                                          <p:val>
                                            <p:fltVal val="0"/>
                                          </p:val>
                                        </p:tav>
                                      </p:tavLst>
                                    </p:anim>
                                    <p:animEffect transition="in" filter="fade">
                                      <p:cBhvr>
                                        <p:cTn id="123" dur="300"/>
                                        <p:tgtEl>
                                          <p:spTgt spid="89"/>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p:cTn id="126" dur="500" fill="hold"/>
                                        <p:tgtEl>
                                          <p:spTgt spid="90"/>
                                        </p:tgtEl>
                                        <p:attrNameLst>
                                          <p:attrName>ppt_w</p:attrName>
                                        </p:attrNameLst>
                                      </p:cBhvr>
                                      <p:tavLst>
                                        <p:tav tm="0">
                                          <p:val>
                                            <p:fltVal val="0"/>
                                          </p:val>
                                        </p:tav>
                                        <p:tav tm="100000">
                                          <p:val>
                                            <p:strVal val="#ppt_w"/>
                                          </p:val>
                                        </p:tav>
                                      </p:tavLst>
                                    </p:anim>
                                    <p:anim calcmode="lin" valueType="num">
                                      <p:cBhvr>
                                        <p:cTn id="127" dur="500" fill="hold"/>
                                        <p:tgtEl>
                                          <p:spTgt spid="90"/>
                                        </p:tgtEl>
                                        <p:attrNameLst>
                                          <p:attrName>ppt_h</p:attrName>
                                        </p:attrNameLst>
                                      </p:cBhvr>
                                      <p:tavLst>
                                        <p:tav tm="0">
                                          <p:val>
                                            <p:fltVal val="0"/>
                                          </p:val>
                                        </p:tav>
                                        <p:tav tm="100000">
                                          <p:val>
                                            <p:strVal val="#ppt_h"/>
                                          </p:val>
                                        </p:tav>
                                      </p:tavLst>
                                    </p:anim>
                                    <p:anim calcmode="lin" valueType="num">
                                      <p:cBhvr>
                                        <p:cTn id="128" dur="500" fill="hold"/>
                                        <p:tgtEl>
                                          <p:spTgt spid="90"/>
                                        </p:tgtEl>
                                        <p:attrNameLst>
                                          <p:attrName>style.rotation</p:attrName>
                                        </p:attrNameLst>
                                      </p:cBhvr>
                                      <p:tavLst>
                                        <p:tav tm="0">
                                          <p:val>
                                            <p:fltVal val="360"/>
                                          </p:val>
                                        </p:tav>
                                        <p:tav tm="100000">
                                          <p:val>
                                            <p:fltVal val="0"/>
                                          </p:val>
                                        </p:tav>
                                      </p:tavLst>
                                    </p:anim>
                                    <p:animEffect transition="in" filter="fade">
                                      <p:cBhvr>
                                        <p:cTn id="129" dur="500"/>
                                        <p:tgtEl>
                                          <p:spTgt spid="90"/>
                                        </p:tgtEl>
                                      </p:cBhvr>
                                    </p:animEffect>
                                  </p:childTnLst>
                                </p:cTn>
                              </p:par>
                            </p:childTnLst>
                          </p:cTn>
                        </p:par>
                        <p:par>
                          <p:cTn id="130" fill="hold">
                            <p:stCondLst>
                              <p:cond delay="7500"/>
                            </p:stCondLst>
                            <p:childTnLst>
                              <p:par>
                                <p:cTn id="131" presetID="2" presetClass="entr" presetSubtype="1" decel="100000" fill="hold" nodeType="afterEffect">
                                  <p:stCondLst>
                                    <p:cond delay="0"/>
                                  </p:stCondLst>
                                  <p:childTnLst>
                                    <p:set>
                                      <p:cBhvr>
                                        <p:cTn id="132" dur="1" fill="hold">
                                          <p:stCondLst>
                                            <p:cond delay="0"/>
                                          </p:stCondLst>
                                        </p:cTn>
                                        <p:tgtEl>
                                          <p:spTgt spid="91"/>
                                        </p:tgtEl>
                                        <p:attrNameLst>
                                          <p:attrName>style.visibility</p:attrName>
                                        </p:attrNameLst>
                                      </p:cBhvr>
                                      <p:to>
                                        <p:strVal val="visible"/>
                                      </p:to>
                                    </p:set>
                                    <p:anim calcmode="lin" valueType="num">
                                      <p:cBhvr additive="base">
                                        <p:cTn id="133" dur="500" fill="hold"/>
                                        <p:tgtEl>
                                          <p:spTgt spid="91"/>
                                        </p:tgtEl>
                                        <p:attrNameLst>
                                          <p:attrName>ppt_x</p:attrName>
                                        </p:attrNameLst>
                                      </p:cBhvr>
                                      <p:tavLst>
                                        <p:tav tm="0">
                                          <p:val>
                                            <p:strVal val="#ppt_x"/>
                                          </p:val>
                                        </p:tav>
                                        <p:tav tm="100000">
                                          <p:val>
                                            <p:strVal val="#ppt_x"/>
                                          </p:val>
                                        </p:tav>
                                      </p:tavLst>
                                    </p:anim>
                                    <p:anim calcmode="lin" valueType="num">
                                      <p:cBhvr additive="base">
                                        <p:cTn id="134" dur="500" fill="hold"/>
                                        <p:tgtEl>
                                          <p:spTgt spid="91"/>
                                        </p:tgtEl>
                                        <p:attrNameLst>
                                          <p:attrName>ppt_y</p:attrName>
                                        </p:attrNameLst>
                                      </p:cBhvr>
                                      <p:tavLst>
                                        <p:tav tm="0">
                                          <p:val>
                                            <p:strVal val="0-#ppt_h/2"/>
                                          </p:val>
                                        </p:tav>
                                        <p:tav tm="100000">
                                          <p:val>
                                            <p:strVal val="#ppt_y"/>
                                          </p:val>
                                        </p:tav>
                                      </p:tavLst>
                                    </p:anim>
                                  </p:childTnLst>
                                </p:cTn>
                              </p:par>
                              <p:par>
                                <p:cTn id="135" presetID="2" presetClass="entr" presetSubtype="1" decel="100000" fill="hold" grpId="0" nodeType="withEffect">
                                  <p:stCondLst>
                                    <p:cond delay="0"/>
                                  </p:stCondLst>
                                  <p:childTnLst>
                                    <p:set>
                                      <p:cBhvr>
                                        <p:cTn id="136" dur="1" fill="hold">
                                          <p:stCondLst>
                                            <p:cond delay="0"/>
                                          </p:stCondLst>
                                        </p:cTn>
                                        <p:tgtEl>
                                          <p:spTgt spid="94">
                                            <p:txEl>
                                              <p:pRg st="0" end="0"/>
                                            </p:txEl>
                                          </p:spTgt>
                                        </p:tgtEl>
                                        <p:attrNameLst>
                                          <p:attrName>style.visibility</p:attrName>
                                        </p:attrNameLst>
                                      </p:cBhvr>
                                      <p:to>
                                        <p:strVal val="visible"/>
                                      </p:to>
                                    </p:set>
                                    <p:anim calcmode="lin" valueType="num">
                                      <p:cBhvr additive="base">
                                        <p:cTn id="13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94">
                                            <p:txEl>
                                              <p:pRg st="0" end="0"/>
                                            </p:txEl>
                                          </p:spTgt>
                                        </p:tgtEl>
                                        <p:attrNameLst>
                                          <p:attrName>ppt_y</p:attrName>
                                        </p:attrNameLst>
                                      </p:cBhvr>
                                      <p:tavLst>
                                        <p:tav tm="0">
                                          <p:val>
                                            <p:strVal val="0-#ppt_h/2"/>
                                          </p:val>
                                        </p:tav>
                                        <p:tav tm="100000">
                                          <p:val>
                                            <p:strVal val="#ppt_y"/>
                                          </p:val>
                                        </p:tav>
                                      </p:tavLst>
                                    </p:anim>
                                  </p:childTnLst>
                                </p:cTn>
                              </p:par>
                            </p:childTnLst>
                          </p:cTn>
                        </p:par>
                        <p:par>
                          <p:cTn id="139" fill="hold">
                            <p:stCondLst>
                              <p:cond delay="8000"/>
                            </p:stCondLst>
                            <p:childTnLst>
                              <p:par>
                                <p:cTn id="140" presetID="2" presetClass="entr" presetSubtype="4" decel="100000" fill="hold" grpId="0" nodeType="after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250"/>
                                  </p:stCondLst>
                                  <p:childTnLst>
                                    <p:set>
                                      <p:cBhvr>
                                        <p:cTn id="145" dur="1" fill="hold">
                                          <p:stCondLst>
                                            <p:cond delay="0"/>
                                          </p:stCondLst>
                                        </p:cTn>
                                        <p:tgtEl>
                                          <p:spTgt spid="88">
                                            <p:txEl>
                                              <p:pRg st="0" end="0"/>
                                            </p:txEl>
                                          </p:spTgt>
                                        </p:tgtEl>
                                        <p:attrNameLst>
                                          <p:attrName>style.visibility</p:attrName>
                                        </p:attrNameLst>
                                      </p:cBhvr>
                                      <p:to>
                                        <p:strVal val="visible"/>
                                      </p:to>
                                    </p:set>
                                    <p:anim calcmode="lin" valueType="num">
                                      <p:cBhvr additive="base">
                                        <p:cTn id="146"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8500"/>
                            </p:stCondLst>
                            <p:childTnLst>
                              <p:par>
                                <p:cTn id="149" presetID="22" presetClass="entr" presetSubtype="8" fill="hold" nodeType="afterEffect">
                                  <p:stCondLst>
                                    <p:cond delay="0"/>
                                  </p:stCondLst>
                                  <p:childTnLst>
                                    <p:set>
                                      <p:cBhvr>
                                        <p:cTn id="150" dur="1" fill="hold">
                                          <p:stCondLst>
                                            <p:cond delay="0"/>
                                          </p:stCondLst>
                                        </p:cTn>
                                        <p:tgtEl>
                                          <p:spTgt spid="104"/>
                                        </p:tgtEl>
                                        <p:attrNameLst>
                                          <p:attrName>style.visibility</p:attrName>
                                        </p:attrNameLst>
                                      </p:cBhvr>
                                      <p:to>
                                        <p:strVal val="visible"/>
                                      </p:to>
                                    </p:set>
                                    <p:animEffect transition="in" filter="wipe(left)">
                                      <p:cBhvr>
                                        <p:cTn id="151" dur="500"/>
                                        <p:tgtEl>
                                          <p:spTgt spid="104"/>
                                        </p:tgtEl>
                                      </p:cBhvr>
                                    </p:animEffect>
                                  </p:childTnLst>
                                </p:cTn>
                              </p:par>
                            </p:childTnLst>
                          </p:cTn>
                        </p:par>
                        <p:par>
                          <p:cTn id="152" fill="hold">
                            <p:stCondLst>
                              <p:cond delay="9000"/>
                            </p:stCondLst>
                            <p:childTnLst>
                              <p:par>
                                <p:cTn id="153" presetID="49" presetClass="entr" presetSubtype="0" decel="100000" fill="hold" grpId="0" nodeType="after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300" fill="hold"/>
                                        <p:tgtEl>
                                          <p:spTgt spid="98"/>
                                        </p:tgtEl>
                                        <p:attrNameLst>
                                          <p:attrName>ppt_w</p:attrName>
                                        </p:attrNameLst>
                                      </p:cBhvr>
                                      <p:tavLst>
                                        <p:tav tm="0">
                                          <p:val>
                                            <p:fltVal val="0"/>
                                          </p:val>
                                        </p:tav>
                                        <p:tav tm="100000">
                                          <p:val>
                                            <p:strVal val="#ppt_w"/>
                                          </p:val>
                                        </p:tav>
                                      </p:tavLst>
                                    </p:anim>
                                    <p:anim calcmode="lin" valueType="num">
                                      <p:cBhvr>
                                        <p:cTn id="156" dur="300" fill="hold"/>
                                        <p:tgtEl>
                                          <p:spTgt spid="98"/>
                                        </p:tgtEl>
                                        <p:attrNameLst>
                                          <p:attrName>ppt_h</p:attrName>
                                        </p:attrNameLst>
                                      </p:cBhvr>
                                      <p:tavLst>
                                        <p:tav tm="0">
                                          <p:val>
                                            <p:fltVal val="0"/>
                                          </p:val>
                                        </p:tav>
                                        <p:tav tm="100000">
                                          <p:val>
                                            <p:strVal val="#ppt_h"/>
                                          </p:val>
                                        </p:tav>
                                      </p:tavLst>
                                    </p:anim>
                                    <p:anim calcmode="lin" valueType="num">
                                      <p:cBhvr>
                                        <p:cTn id="157" dur="300" fill="hold"/>
                                        <p:tgtEl>
                                          <p:spTgt spid="98"/>
                                        </p:tgtEl>
                                        <p:attrNameLst>
                                          <p:attrName>style.rotation</p:attrName>
                                        </p:attrNameLst>
                                      </p:cBhvr>
                                      <p:tavLst>
                                        <p:tav tm="0">
                                          <p:val>
                                            <p:fltVal val="360"/>
                                          </p:val>
                                        </p:tav>
                                        <p:tav tm="100000">
                                          <p:val>
                                            <p:fltVal val="0"/>
                                          </p:val>
                                        </p:tav>
                                      </p:tavLst>
                                    </p:anim>
                                    <p:animEffect transition="in" filter="fade">
                                      <p:cBhvr>
                                        <p:cTn id="158" dur="300"/>
                                        <p:tgtEl>
                                          <p:spTgt spid="98"/>
                                        </p:tgtEl>
                                      </p:cBhvr>
                                    </p:animEffect>
                                  </p:childTnLst>
                                </p:cTn>
                              </p:par>
                              <p:par>
                                <p:cTn id="159" presetID="49" presetClass="entr" presetSubtype="0" decel="100000" fill="hold" grpId="0" nodeType="withEffect">
                                  <p:stCondLst>
                                    <p:cond delay="0"/>
                                  </p:stCondLst>
                                  <p:childTnLst>
                                    <p:set>
                                      <p:cBhvr>
                                        <p:cTn id="160" dur="1" fill="hold">
                                          <p:stCondLst>
                                            <p:cond delay="0"/>
                                          </p:stCondLst>
                                        </p:cTn>
                                        <p:tgtEl>
                                          <p:spTgt spid="99"/>
                                        </p:tgtEl>
                                        <p:attrNameLst>
                                          <p:attrName>style.visibility</p:attrName>
                                        </p:attrNameLst>
                                      </p:cBhvr>
                                      <p:to>
                                        <p:strVal val="visible"/>
                                      </p:to>
                                    </p:set>
                                    <p:anim calcmode="lin" valueType="num">
                                      <p:cBhvr>
                                        <p:cTn id="161" dur="500" fill="hold"/>
                                        <p:tgtEl>
                                          <p:spTgt spid="99"/>
                                        </p:tgtEl>
                                        <p:attrNameLst>
                                          <p:attrName>ppt_w</p:attrName>
                                        </p:attrNameLst>
                                      </p:cBhvr>
                                      <p:tavLst>
                                        <p:tav tm="0">
                                          <p:val>
                                            <p:fltVal val="0"/>
                                          </p:val>
                                        </p:tav>
                                        <p:tav tm="100000">
                                          <p:val>
                                            <p:strVal val="#ppt_w"/>
                                          </p:val>
                                        </p:tav>
                                      </p:tavLst>
                                    </p:anim>
                                    <p:anim calcmode="lin" valueType="num">
                                      <p:cBhvr>
                                        <p:cTn id="162" dur="500" fill="hold"/>
                                        <p:tgtEl>
                                          <p:spTgt spid="99"/>
                                        </p:tgtEl>
                                        <p:attrNameLst>
                                          <p:attrName>ppt_h</p:attrName>
                                        </p:attrNameLst>
                                      </p:cBhvr>
                                      <p:tavLst>
                                        <p:tav tm="0">
                                          <p:val>
                                            <p:fltVal val="0"/>
                                          </p:val>
                                        </p:tav>
                                        <p:tav tm="100000">
                                          <p:val>
                                            <p:strVal val="#ppt_h"/>
                                          </p:val>
                                        </p:tav>
                                      </p:tavLst>
                                    </p:anim>
                                    <p:anim calcmode="lin" valueType="num">
                                      <p:cBhvr>
                                        <p:cTn id="163" dur="500" fill="hold"/>
                                        <p:tgtEl>
                                          <p:spTgt spid="99"/>
                                        </p:tgtEl>
                                        <p:attrNameLst>
                                          <p:attrName>style.rotation</p:attrName>
                                        </p:attrNameLst>
                                      </p:cBhvr>
                                      <p:tavLst>
                                        <p:tav tm="0">
                                          <p:val>
                                            <p:fltVal val="360"/>
                                          </p:val>
                                        </p:tav>
                                        <p:tav tm="100000">
                                          <p:val>
                                            <p:fltVal val="0"/>
                                          </p:val>
                                        </p:tav>
                                      </p:tavLst>
                                    </p:anim>
                                    <p:animEffect transition="in" filter="fade">
                                      <p:cBhvr>
                                        <p:cTn id="164" dur="500"/>
                                        <p:tgtEl>
                                          <p:spTgt spid="99"/>
                                        </p:tgtEl>
                                      </p:cBhvr>
                                    </p:animEffect>
                                  </p:childTnLst>
                                </p:cTn>
                              </p:par>
                            </p:childTnLst>
                          </p:cTn>
                        </p:par>
                        <p:par>
                          <p:cTn id="165" fill="hold">
                            <p:stCondLst>
                              <p:cond delay="9500"/>
                            </p:stCondLst>
                            <p:childTnLst>
                              <p:par>
                                <p:cTn id="166" presetID="2" presetClass="entr" presetSubtype="1" decel="100000" fill="hold" nodeType="afterEffect">
                                  <p:stCondLst>
                                    <p:cond delay="0"/>
                                  </p:stCondLst>
                                  <p:childTnLst>
                                    <p:set>
                                      <p:cBhvr>
                                        <p:cTn id="167" dur="1" fill="hold">
                                          <p:stCondLst>
                                            <p:cond delay="0"/>
                                          </p:stCondLst>
                                        </p:cTn>
                                        <p:tgtEl>
                                          <p:spTgt spid="100"/>
                                        </p:tgtEl>
                                        <p:attrNameLst>
                                          <p:attrName>style.visibility</p:attrName>
                                        </p:attrNameLst>
                                      </p:cBhvr>
                                      <p:to>
                                        <p:strVal val="visible"/>
                                      </p:to>
                                    </p:set>
                                    <p:anim calcmode="lin" valueType="num">
                                      <p:cBhvr additive="base">
                                        <p:cTn id="168" dur="500" fill="hold"/>
                                        <p:tgtEl>
                                          <p:spTgt spid="100"/>
                                        </p:tgtEl>
                                        <p:attrNameLst>
                                          <p:attrName>ppt_x</p:attrName>
                                        </p:attrNameLst>
                                      </p:cBhvr>
                                      <p:tavLst>
                                        <p:tav tm="0">
                                          <p:val>
                                            <p:strVal val="#ppt_x"/>
                                          </p:val>
                                        </p:tav>
                                        <p:tav tm="100000">
                                          <p:val>
                                            <p:strVal val="#ppt_x"/>
                                          </p:val>
                                        </p:tav>
                                      </p:tavLst>
                                    </p:anim>
                                    <p:anim calcmode="lin" valueType="num">
                                      <p:cBhvr additive="base">
                                        <p:cTn id="169" dur="500" fill="hold"/>
                                        <p:tgtEl>
                                          <p:spTgt spid="100"/>
                                        </p:tgtEl>
                                        <p:attrNameLst>
                                          <p:attrName>ppt_y</p:attrName>
                                        </p:attrNameLst>
                                      </p:cBhvr>
                                      <p:tavLst>
                                        <p:tav tm="0">
                                          <p:val>
                                            <p:strVal val="0-#ppt_h/2"/>
                                          </p:val>
                                        </p:tav>
                                        <p:tav tm="100000">
                                          <p:val>
                                            <p:strVal val="#ppt_y"/>
                                          </p:val>
                                        </p:tav>
                                      </p:tavLst>
                                    </p:anim>
                                  </p:childTnLst>
                                </p:cTn>
                              </p:par>
                              <p:par>
                                <p:cTn id="170" presetID="2" presetClass="entr" presetSubtype="1" decel="100000" fill="hold" grpId="0" nodeType="withEffect">
                                  <p:stCondLst>
                                    <p:cond delay="0"/>
                                  </p:stCondLst>
                                  <p:childTnLst>
                                    <p:set>
                                      <p:cBhvr>
                                        <p:cTn id="171" dur="1" fill="hold">
                                          <p:stCondLst>
                                            <p:cond delay="0"/>
                                          </p:stCondLst>
                                        </p:cTn>
                                        <p:tgtEl>
                                          <p:spTgt spid="103">
                                            <p:txEl>
                                              <p:pRg st="0" end="0"/>
                                            </p:txEl>
                                          </p:spTgt>
                                        </p:tgtEl>
                                        <p:attrNameLst>
                                          <p:attrName>style.visibility</p:attrName>
                                        </p:attrNameLst>
                                      </p:cBhvr>
                                      <p:to>
                                        <p:strVal val="visible"/>
                                      </p:to>
                                    </p:set>
                                    <p:anim calcmode="lin" valueType="num">
                                      <p:cBhvr additive="base">
                                        <p:cTn id="172"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03">
                                            <p:txEl>
                                              <p:pRg st="0" end="0"/>
                                            </p:txEl>
                                          </p:spTgt>
                                        </p:tgtEl>
                                        <p:attrNameLst>
                                          <p:attrName>ppt_y</p:attrName>
                                        </p:attrNameLst>
                                      </p:cBhvr>
                                      <p:tavLst>
                                        <p:tav tm="0">
                                          <p:val>
                                            <p:strVal val="0-#ppt_h/2"/>
                                          </p:val>
                                        </p:tav>
                                        <p:tav tm="100000">
                                          <p:val>
                                            <p:strVal val="#ppt_y"/>
                                          </p:val>
                                        </p:tav>
                                      </p:tavLst>
                                    </p:anim>
                                  </p:childTnLst>
                                </p:cTn>
                              </p:par>
                            </p:childTnLst>
                          </p:cTn>
                        </p:par>
                        <p:par>
                          <p:cTn id="174" fill="hold">
                            <p:stCondLst>
                              <p:cond delay="10000"/>
                            </p:stCondLst>
                            <p:childTnLst>
                              <p:par>
                                <p:cTn id="175" presetID="2" presetClass="entr" presetSubtype="4" decel="100000" fill="hold" grpId="0" nodeType="afterEffect">
                                  <p:stCondLst>
                                    <p:cond delay="0"/>
                                  </p:stCondLst>
                                  <p:childTnLst>
                                    <p:set>
                                      <p:cBhvr>
                                        <p:cTn id="176" dur="1" fill="hold">
                                          <p:stCondLst>
                                            <p:cond delay="0"/>
                                          </p:stCondLst>
                                        </p:cTn>
                                        <p:tgtEl>
                                          <p:spTgt spid="96">
                                            <p:txEl>
                                              <p:pRg st="0" end="0"/>
                                            </p:txEl>
                                          </p:spTgt>
                                        </p:tgtEl>
                                        <p:attrNameLst>
                                          <p:attrName>style.visibility</p:attrName>
                                        </p:attrNameLst>
                                      </p:cBhvr>
                                      <p:to>
                                        <p:strVal val="visible"/>
                                      </p:to>
                                    </p:set>
                                    <p:anim calcmode="lin" valueType="num">
                                      <p:cBhvr additive="base">
                                        <p:cTn id="177"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179" presetID="2" presetClass="entr" presetSubtype="4" decel="100000" fill="hold" grpId="0" nodeType="withEffect">
                                  <p:stCondLst>
                                    <p:cond delay="250"/>
                                  </p:stCondLst>
                                  <p:childTnLst>
                                    <p:set>
                                      <p:cBhvr>
                                        <p:cTn id="180" dur="1" fill="hold">
                                          <p:stCondLst>
                                            <p:cond delay="0"/>
                                          </p:stCondLst>
                                        </p:cTn>
                                        <p:tgtEl>
                                          <p:spTgt spid="97">
                                            <p:txEl>
                                              <p:pRg st="0" end="0"/>
                                            </p:txEl>
                                          </p:spTgt>
                                        </p:tgtEl>
                                        <p:attrNameLst>
                                          <p:attrName>style.visibility</p:attrName>
                                        </p:attrNameLst>
                                      </p:cBhvr>
                                      <p:to>
                                        <p:strVal val="visible"/>
                                      </p:to>
                                    </p:set>
                                    <p:anim calcmode="lin" valueType="num">
                                      <p:cBhvr additive="base">
                                        <p:cTn id="18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183" fill="hold">
                            <p:stCondLst>
                              <p:cond delay="10500"/>
                            </p:stCondLst>
                            <p:childTnLst>
                              <p:par>
                                <p:cTn id="184" presetID="22" presetClass="entr" presetSubtype="8" fill="hold" nodeType="afterEffect">
                                  <p:stCondLst>
                                    <p:cond delay="0"/>
                                  </p:stCondLst>
                                  <p:childTnLst>
                                    <p:set>
                                      <p:cBhvr>
                                        <p:cTn id="185" dur="1" fill="hold">
                                          <p:stCondLst>
                                            <p:cond delay="0"/>
                                          </p:stCondLst>
                                        </p:cTn>
                                        <p:tgtEl>
                                          <p:spTgt spid="105"/>
                                        </p:tgtEl>
                                        <p:attrNameLst>
                                          <p:attrName>style.visibility</p:attrName>
                                        </p:attrNameLst>
                                      </p:cBhvr>
                                      <p:to>
                                        <p:strVal val="visible"/>
                                      </p:to>
                                    </p:set>
                                    <p:animEffect transition="in" filter="wipe(left)">
                                      <p:cBhvr>
                                        <p:cTn id="18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54" grpId="0" animBg="1"/>
      <p:bldP spid="55" grpId="0"/>
      <p:bldP spid="59" grpId="0" build="allAtOnce">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4"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build="p">
        <p:tmplLst>
          <p:tmpl lvl="1">
            <p:tnLst>
              <p:par>
                <p:cTn presetID="2" presetClass="entr" presetSubtype="4" decel="100000" fill="hold" nodeType="withEffect">
                  <p:stCondLst>
                    <p:cond delay="25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3" grpId="0" animBg="1"/>
      <p:bldP spid="64" grpId="0"/>
      <p:bldP spid="68" grpId="0" build="allAtOnce">
        <p:tmplLst>
          <p:tmpl lvl="1">
            <p:tnLst>
              <p:par>
                <p:cTn presetID="2" presetClass="entr" presetSubtype="1"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0-#ppt_h/2"/>
                          </p:val>
                        </p:tav>
                        <p:tav tm="100000">
                          <p:val>
                            <p:strVal val="#ppt_y"/>
                          </p:val>
                        </p:tav>
                      </p:tavLst>
                    </p:anim>
                  </p:childTnLst>
                </p:cTn>
              </p:par>
            </p:tnLst>
          </p:tmpl>
        </p:tmplLst>
      </p:bldP>
      <p:bldP spid="78" grpId="0" build="p">
        <p:tmplLst>
          <p:tmpl lvl="1">
            <p:tnLst>
              <p:par>
                <p:cTn presetID="2" presetClass="entr" presetSubtype="4"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P spid="81" grpId="0"/>
      <p:bldP spid="85" grpId="0" build="allAtOnce">
        <p:tmplLst>
          <p:tmpl lvl="1">
            <p:tnLst>
              <p:par>
                <p:cTn presetID="2" presetClass="entr" presetSubtype="1" decel="10000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0-#ppt_h/2"/>
                          </p:val>
                        </p:tav>
                        <p:tav tm="100000">
                          <p:val>
                            <p:strVal val="#ppt_y"/>
                          </p:val>
                        </p:tav>
                      </p:tavLst>
                    </p:anim>
                  </p:childTnLst>
                </p:cTn>
              </p:par>
            </p:tnLst>
          </p:tmpl>
        </p:tmplLst>
      </p:bldP>
      <p:bldP spid="87" grpId="0" build="p">
        <p:tmplLst>
          <p:tmpl lvl="1">
            <p:tnLst>
              <p:par>
                <p:cTn presetID="2" presetClass="entr" presetSubtype="4"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build="p">
        <p:tmplLst>
          <p:tmpl lvl="1">
            <p:tnLst>
              <p:par>
                <p:cTn presetID="2" presetClass="entr" presetSubtype="4" decel="100000" fill="hold" nodeType="withEffect">
                  <p:stCondLst>
                    <p:cond delay="25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1+#ppt_h/2"/>
                          </p:val>
                        </p:tav>
                        <p:tav tm="100000">
                          <p:val>
                            <p:strVal val="#ppt_y"/>
                          </p:val>
                        </p:tav>
                      </p:tavLst>
                    </p:anim>
                  </p:childTnLst>
                </p:cTn>
              </p:par>
            </p:tnLst>
          </p:tmpl>
        </p:tmplLst>
      </p:bldP>
      <p:bldP spid="89" grpId="0" animBg="1"/>
      <p:bldP spid="90" grpId="0"/>
      <p:bldP spid="94" grpId="0" build="allAtOnce">
        <p:tmplLst>
          <p:tmpl lvl="1">
            <p:tnLst>
              <p:par>
                <p:cTn presetID="2" presetClass="entr" presetSubtype="1" decel="100000"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ppt_x"/>
                          </p:val>
                        </p:tav>
                        <p:tav tm="100000">
                          <p:val>
                            <p:strVal val="#ppt_x"/>
                          </p:val>
                        </p:tav>
                      </p:tavLst>
                    </p:anim>
                    <p:anim calcmode="lin" valueType="num">
                      <p:cBhvr additive="base">
                        <p:cTn dur="500" fill="hold"/>
                        <p:tgtEl>
                          <p:spTgt spid="94"/>
                        </p:tgtEl>
                        <p:attrNameLst>
                          <p:attrName>ppt_y</p:attrName>
                        </p:attrNameLst>
                      </p:cBhvr>
                      <p:tavLst>
                        <p:tav tm="0">
                          <p:val>
                            <p:strVal val="0-#ppt_h/2"/>
                          </p:val>
                        </p:tav>
                        <p:tav tm="100000">
                          <p:val>
                            <p:strVal val="#ppt_y"/>
                          </p:val>
                        </p:tav>
                      </p:tavLst>
                    </p:anim>
                  </p:childTnLst>
                </p:cTn>
              </p:par>
            </p:tnLst>
          </p:tmpl>
        </p:tmplLst>
      </p:bldP>
      <p:bldP spid="96" grpId="0" build="p">
        <p:tmplLst>
          <p:tmpl lvl="1">
            <p:tnLst>
              <p:par>
                <p:cTn presetID="2" presetClass="entr" presetSubtype="4"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1+#ppt_h/2"/>
                          </p:val>
                        </p:tav>
                        <p:tav tm="100000">
                          <p:val>
                            <p:strVal val="#ppt_y"/>
                          </p:val>
                        </p:tav>
                      </p:tavLst>
                    </p:anim>
                  </p:childTnLst>
                </p:cTn>
              </p:par>
            </p:tnLst>
          </p:tmpl>
        </p:tmplLst>
      </p:bldP>
      <p:bldP spid="97" grpId="0" build="p">
        <p:tmplLst>
          <p:tmpl lvl="1">
            <p:tnLst>
              <p:par>
                <p:cTn presetID="2" presetClass="entr" presetSubtype="4" decel="10000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1+#ppt_h/2"/>
                          </p:val>
                        </p:tav>
                        <p:tav tm="100000">
                          <p:val>
                            <p:strVal val="#ppt_y"/>
                          </p:val>
                        </p:tav>
                      </p:tavLst>
                    </p:anim>
                  </p:childTnLst>
                </p:cTn>
              </p:par>
            </p:tnLst>
          </p:tmpl>
        </p:tmplLst>
      </p:bldP>
      <p:bldP spid="98" grpId="0" animBg="1"/>
      <p:bldP spid="99" grpId="0"/>
      <p:bldP spid="103" grpId="0" build="allAtOnce">
        <p:tmplLst>
          <p:tmpl lvl="1">
            <p:tnLst>
              <p:par>
                <p:cTn presetID="2" presetClass="entr" presetSubtype="1" decel="10000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fill="hold"/>
                        <p:tgtEl>
                          <p:spTgt spid="103"/>
                        </p:tgtEl>
                        <p:attrNameLst>
                          <p:attrName>ppt_x</p:attrName>
                        </p:attrNameLst>
                      </p:cBhvr>
                      <p:tavLst>
                        <p:tav tm="0">
                          <p:val>
                            <p:strVal val="#ppt_x"/>
                          </p:val>
                        </p:tav>
                        <p:tav tm="100000">
                          <p:val>
                            <p:strVal val="#ppt_x"/>
                          </p:val>
                        </p:tav>
                      </p:tavLst>
                    </p:anim>
                    <p:anim calcmode="lin" valueType="num">
                      <p:cBhvr additive="base">
                        <p:cTn dur="500" fill="hold"/>
                        <p:tgtEl>
                          <p:spTgt spid="103"/>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grpSp>
        <p:nvGrpSpPr>
          <p:cNvPr id="27" name="グループ化 26"/>
          <p:cNvGrpSpPr/>
          <p:nvPr userDrawn="1"/>
        </p:nvGrpSpPr>
        <p:grpSpPr>
          <a:xfrm>
            <a:off x="12311558" y="5540049"/>
            <a:ext cx="4464496" cy="3419875"/>
            <a:chOff x="1438350" y="5540049"/>
            <a:chExt cx="4464496" cy="3419875"/>
          </a:xfrm>
        </p:grpSpPr>
        <p:sp>
          <p:nvSpPr>
            <p:cNvPr id="28" name="正方形/長方形 27"/>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二等辺三角形 28"/>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23" name="グループ化 22"/>
          <p:cNvGrpSpPr/>
          <p:nvPr userDrawn="1"/>
        </p:nvGrpSpPr>
        <p:grpSpPr>
          <a:xfrm>
            <a:off x="6911038" y="5540049"/>
            <a:ext cx="4464496" cy="3419875"/>
            <a:chOff x="1438350" y="5540049"/>
            <a:chExt cx="4464496" cy="3419875"/>
          </a:xfrm>
        </p:grpSpPr>
        <p:sp>
          <p:nvSpPr>
            <p:cNvPr id="25" name="正方形/長方形 24"/>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6" name="グループ化 5"/>
          <p:cNvGrpSpPr/>
          <p:nvPr userDrawn="1"/>
        </p:nvGrpSpPr>
        <p:grpSpPr>
          <a:xfrm>
            <a:off x="1438350" y="5540049"/>
            <a:ext cx="4464496" cy="3419875"/>
            <a:chOff x="1438350" y="5540049"/>
            <a:chExt cx="4464496" cy="3419875"/>
          </a:xfrm>
        </p:grpSpPr>
        <p:sp>
          <p:nvSpPr>
            <p:cNvPr id="20" name="正方形/長方形 19"/>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正方形/長方形 7"/>
          <p:cNvSpPr/>
          <p:nvPr userDrawn="1"/>
        </p:nvSpPr>
        <p:spPr>
          <a:xfrm>
            <a:off x="159" y="5089494"/>
            <a:ext cx="18286254" cy="108012"/>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 name="円/楕円 3"/>
          <p:cNvSpPr/>
          <p:nvPr userDrawn="1"/>
        </p:nvSpPr>
        <p:spPr>
          <a:xfrm>
            <a:off x="3382566"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0" name="円/楕円 9"/>
          <p:cNvSpPr/>
          <p:nvPr userDrawn="1"/>
        </p:nvSpPr>
        <p:spPr>
          <a:xfrm>
            <a:off x="8854381"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 name="円/楕円 11"/>
          <p:cNvSpPr/>
          <p:nvPr userDrawn="1"/>
        </p:nvSpPr>
        <p:spPr>
          <a:xfrm>
            <a:off x="14255774"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テキスト プレースホルダー 11"/>
          <p:cNvSpPr>
            <a:spLocks noGrp="1"/>
          </p:cNvSpPr>
          <p:nvPr>
            <p:ph type="body" sz="quarter" idx="33" hasCustomPrompt="1"/>
          </p:nvPr>
        </p:nvSpPr>
        <p:spPr>
          <a:xfrm>
            <a:off x="1510358"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5" name="テキスト プレースホルダー 11"/>
          <p:cNvSpPr>
            <a:spLocks noGrp="1"/>
          </p:cNvSpPr>
          <p:nvPr>
            <p:ph type="body" sz="quarter" idx="34" hasCustomPrompt="1"/>
          </p:nvPr>
        </p:nvSpPr>
        <p:spPr>
          <a:xfrm>
            <a:off x="6946169"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6" name="テキスト プレースホルダー 11"/>
          <p:cNvSpPr>
            <a:spLocks noGrp="1"/>
          </p:cNvSpPr>
          <p:nvPr>
            <p:ph type="body" sz="quarter" idx="35" hasCustomPrompt="1"/>
          </p:nvPr>
        </p:nvSpPr>
        <p:spPr>
          <a:xfrm>
            <a:off x="12383566"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smtClean="0"/>
              <a:t>0000</a:t>
            </a:r>
            <a:endParaRPr lang="en-US" dirty="0"/>
          </a:p>
        </p:txBody>
      </p:sp>
      <p:sp>
        <p:nvSpPr>
          <p:cNvPr id="19" name="テキスト プレースホルダー 11"/>
          <p:cNvSpPr>
            <a:spLocks noGrp="1"/>
          </p:cNvSpPr>
          <p:nvPr>
            <p:ph type="body" sz="quarter" idx="15" hasCustomPrompt="1"/>
          </p:nvPr>
        </p:nvSpPr>
        <p:spPr>
          <a:xfrm>
            <a:off x="1510358"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a:t>
            </a:r>
          </a:p>
          <a:p>
            <a:pPr lvl="0"/>
            <a:r>
              <a:rPr lang="en-US" altLang="ja-JP" dirty="0" smtClean="0"/>
              <a:t>Item</a:t>
            </a:r>
            <a:endParaRPr lang="en-US" dirty="0"/>
          </a:p>
        </p:txBody>
      </p:sp>
      <p:sp>
        <p:nvSpPr>
          <p:cNvPr id="22" name="テキスト プレースホルダー 11"/>
          <p:cNvSpPr>
            <a:spLocks noGrp="1"/>
          </p:cNvSpPr>
          <p:nvPr>
            <p:ph type="body" sz="quarter" idx="37" hasCustomPrompt="1"/>
          </p:nvPr>
        </p:nvSpPr>
        <p:spPr>
          <a:xfrm>
            <a:off x="6982965" y="6007596"/>
            <a:ext cx="4320481"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 </a:t>
            </a:r>
          </a:p>
          <a:p>
            <a:pPr lvl="0"/>
            <a:r>
              <a:rPr lang="en-US" altLang="ja-JP" dirty="0" smtClean="0"/>
              <a:t>Item</a:t>
            </a:r>
            <a:endParaRPr lang="en-US" dirty="0" smtClean="0"/>
          </a:p>
        </p:txBody>
      </p:sp>
      <p:sp>
        <p:nvSpPr>
          <p:cNvPr id="24" name="テキスト プレースホルダー 11"/>
          <p:cNvSpPr>
            <a:spLocks noGrp="1"/>
          </p:cNvSpPr>
          <p:nvPr>
            <p:ph type="body" sz="quarter" idx="39" hasCustomPrompt="1"/>
          </p:nvPr>
        </p:nvSpPr>
        <p:spPr>
          <a:xfrm>
            <a:off x="12383566"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smtClean="0"/>
              <a:t>Item</a:t>
            </a:r>
          </a:p>
          <a:p>
            <a:pPr lvl="0"/>
            <a:r>
              <a:rPr lang="en-US" altLang="ja-JP" dirty="0" smtClean="0"/>
              <a:t>Item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50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1" decel="100000" fill="hold" grpId="0" nodeType="afterEffect">
                                  <p:stCondLst>
                                    <p:cond delay="50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750"/>
                                  </p:stCondLst>
                                  <p:childTnLst>
                                    <p:set>
                                      <p:cBhvr>
                                        <p:cTn id="46" dur="1" fill="hold">
                                          <p:stCondLst>
                                            <p:cond delay="0"/>
                                          </p:stCondLst>
                                        </p:cTn>
                                        <p:tgtEl>
                                          <p:spTgt spid="22">
                                            <p:txEl>
                                              <p:pRg st="1" end="1"/>
                                            </p:txEl>
                                          </p:spTgt>
                                        </p:tgtEl>
                                        <p:attrNameLst>
                                          <p:attrName>style.visibility</p:attrName>
                                        </p:attrNameLst>
                                      </p:cBhvr>
                                      <p:to>
                                        <p:strVal val="visible"/>
                                      </p:to>
                                    </p:set>
                                    <p:anim calcmode="lin" valueType="num">
                                      <p:cBhvr additive="base">
                                        <p:cTn id="4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75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 presetClass="entr" presetSubtype="1" decel="100000" fill="hold" grpId="0" nodeType="afterEffect">
                                  <p:stCondLst>
                                    <p:cond delay="5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75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750"/>
                                  </p:stCondLst>
                                  <p:childTnLst>
                                    <p:set>
                                      <p:cBhvr>
                                        <p:cTn id="67" dur="1" fill="hold">
                                          <p:stCondLst>
                                            <p:cond delay="0"/>
                                          </p:stCondLst>
                                        </p:cTn>
                                        <p:tgtEl>
                                          <p:spTgt spid="24">
                                            <p:txEl>
                                              <p:pRg st="1" end="1"/>
                                            </p:txEl>
                                          </p:spTgt>
                                        </p:tgtEl>
                                        <p:attrNameLst>
                                          <p:attrName>style.visibility</p:attrName>
                                        </p:attrNameLst>
                                      </p:cBhvr>
                                      <p:to>
                                        <p:strVal val="visible"/>
                                      </p:to>
                                    </p:set>
                                    <p:anim calcmode="lin" valueType="num">
                                      <p:cBhvr additive="base">
                                        <p:cTn id="6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7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4" grpId="0" animBg="1"/>
      <p:bldP spid="10" grpId="0" animBg="1"/>
      <p:bldP spid="12" grpId="0" animBg="1"/>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decel="10000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9"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2"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4"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3" name="テキスト プレースホルダー 11"/>
          <p:cNvSpPr>
            <a:spLocks noGrp="1"/>
          </p:cNvSpPr>
          <p:nvPr>
            <p:ph type="body" sz="quarter" idx="15" hasCustomPrompt="1"/>
          </p:nvPr>
        </p:nvSpPr>
        <p:spPr>
          <a:xfrm>
            <a:off x="934294" y="3127276"/>
            <a:ext cx="16417824" cy="4536504"/>
          </a:xfrm>
        </p:spPr>
        <p:txBody>
          <a:bodyPr anchor="ctr">
            <a:noAutofit/>
          </a:bodyPr>
          <a:lstStyle>
            <a:lvl1pPr algn="l">
              <a:spcBef>
                <a:spcPts val="1100"/>
              </a:spcBef>
              <a:defRPr sz="2400">
                <a:solidFill>
                  <a:schemeClr val="bg1"/>
                </a:solidFill>
                <a:latin typeface="+mn-lt"/>
              </a:defRPr>
            </a:lvl1pPr>
          </a:lstStyle>
          <a:p>
            <a:pPr lvl="0"/>
            <a:r>
              <a:rPr lang="en-US" altLang="ja-JP" dirty="0" smtClean="0"/>
              <a:t>Text Here</a:t>
            </a:r>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34294" y="3847356"/>
            <a:ext cx="16344031"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34294" y="4495428"/>
            <a:ext cx="16344031" cy="2304256"/>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34294" y="2839244"/>
            <a:ext cx="16344031"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34294" y="3487316"/>
            <a:ext cx="16344031" cy="230425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936079" y="6079604"/>
            <a:ext cx="16344031"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36079" y="6727676"/>
            <a:ext cx="16344031" cy="230425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 presetClass="entr" presetSubtype="2" decel="100000"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477838" y="2335213"/>
            <a:ext cx="17559088" cy="4176712"/>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59088" h="4176712">
                <a:moveTo>
                  <a:pt x="2400300" y="0"/>
                </a:moveTo>
                <a:lnTo>
                  <a:pt x="17559088" y="0"/>
                </a:lnTo>
                <a:lnTo>
                  <a:pt x="15146088" y="4176712"/>
                </a:lnTo>
                <a:lnTo>
                  <a:pt x="0" y="4164012"/>
                </a:lnTo>
                <a:lnTo>
                  <a:pt x="2400300"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7015708"/>
            <a:ext cx="16345816"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663780"/>
            <a:ext cx="16345816" cy="1690059"/>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0" name="コンテンツ プレースホルダー 11"/>
          <p:cNvSpPr>
            <a:spLocks noGrp="1"/>
          </p:cNvSpPr>
          <p:nvPr>
            <p:ph sz="quarter" idx="11" hasCustomPrompt="1"/>
          </p:nvPr>
        </p:nvSpPr>
        <p:spPr>
          <a:xfrm rot="7200000">
            <a:off x="-1408193" y="4143471"/>
            <a:ext cx="6761799" cy="914400"/>
          </a:xfrm>
          <a:blipFill>
            <a:blip r:embed="rId2"/>
            <a:stretch>
              <a:fillRect/>
            </a:stretch>
          </a:blipFill>
        </p:spPr>
        <p:txBody>
          <a:bodyPr/>
          <a:lstStyle/>
          <a:p>
            <a:pPr lvl="0"/>
            <a:r>
              <a:rPr lang="en-US" dirty="0" smtClean="0"/>
              <a:t> </a:t>
            </a:r>
            <a:endParaRPr lang="en-US" dirty="0"/>
          </a:p>
        </p:txBody>
      </p:sp>
      <p:sp>
        <p:nvSpPr>
          <p:cNvPr id="11" name="コンテンツ プレースホルダー 11"/>
          <p:cNvSpPr>
            <a:spLocks noGrp="1"/>
          </p:cNvSpPr>
          <p:nvPr>
            <p:ph sz="quarter" idx="19" hasCustomPrompt="1"/>
          </p:nvPr>
        </p:nvSpPr>
        <p:spPr>
          <a:xfrm rot="18000000">
            <a:off x="12961272" y="4143471"/>
            <a:ext cx="6761799" cy="914400"/>
          </a:xfrm>
          <a:blipFill>
            <a:blip r:embed="rId2"/>
            <a:stretch>
              <a:fillRect/>
            </a:stretch>
          </a:blipFill>
        </p:spPr>
        <p:txBody>
          <a:bodyPr/>
          <a:lstStyle/>
          <a:p>
            <a:pPr lvl="0"/>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 2 Columns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967791" y="2465756"/>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0" name="コンテンツ プレースホルダー 11"/>
          <p:cNvSpPr>
            <a:spLocks noGrp="1"/>
          </p:cNvSpPr>
          <p:nvPr>
            <p:ph sz="quarter" idx="11" hasCustomPrompt="1"/>
          </p:nvPr>
        </p:nvSpPr>
        <p:spPr>
          <a:xfrm rot="7200000">
            <a:off x="-560717" y="4068879"/>
            <a:ext cx="5886804" cy="914400"/>
          </a:xfrm>
          <a:blipFill>
            <a:blip r:embed="rId2"/>
            <a:stretch>
              <a:fillRect/>
            </a:stretch>
          </a:blipFill>
        </p:spPr>
        <p:txBody>
          <a:bodyPr/>
          <a:lstStyle/>
          <a:p>
            <a:pPr lvl="0"/>
            <a:r>
              <a:rPr lang="en-US" dirty="0" smtClean="0"/>
              <a:t> </a:t>
            </a:r>
            <a:endParaRPr lang="en-US" dirty="0"/>
          </a:p>
        </p:txBody>
      </p:sp>
      <p:sp>
        <p:nvSpPr>
          <p:cNvPr id="11" name="コンテンツ プレースホルダー 11"/>
          <p:cNvSpPr>
            <a:spLocks noGrp="1"/>
          </p:cNvSpPr>
          <p:nvPr>
            <p:ph sz="quarter" idx="19" hasCustomPrompt="1"/>
          </p:nvPr>
        </p:nvSpPr>
        <p:spPr>
          <a:xfrm rot="18000000">
            <a:off x="5133364" y="3764587"/>
            <a:ext cx="5886804" cy="914400"/>
          </a:xfrm>
          <a:blipFill>
            <a:blip r:embed="rId2"/>
            <a:stretch>
              <a:fillRect/>
            </a:stretch>
          </a:blipFill>
        </p:spPr>
        <p:txBody>
          <a:bodyPr/>
          <a:lstStyle/>
          <a:p>
            <a:pPr lvl="0"/>
            <a:r>
              <a:rPr lang="en-US" dirty="0" smtClean="0"/>
              <a:t> </a:t>
            </a:r>
            <a:endParaRPr lang="en-US" dirty="0"/>
          </a:p>
        </p:txBody>
      </p:sp>
      <p:sp>
        <p:nvSpPr>
          <p:cNvPr id="14" name="図プレースホルダー 5"/>
          <p:cNvSpPr>
            <a:spLocks noGrp="1"/>
          </p:cNvSpPr>
          <p:nvPr>
            <p:ph type="pic" sz="quarter" idx="21" hasCustomPrompt="1"/>
          </p:nvPr>
        </p:nvSpPr>
        <p:spPr>
          <a:xfrm>
            <a:off x="9094782" y="3140794"/>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12" name="テキスト プレースホルダー 11"/>
          <p:cNvSpPr>
            <a:spLocks noGrp="1"/>
          </p:cNvSpPr>
          <p:nvPr>
            <p:ph type="body" sz="quarter" idx="14" hasCustomPrompt="1"/>
          </p:nvPr>
        </p:nvSpPr>
        <p:spPr>
          <a:xfrm>
            <a:off x="934294" y="6655667"/>
            <a:ext cx="6048672"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03740"/>
            <a:ext cx="6048672" cy="129614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24" hasCustomPrompt="1"/>
          </p:nvPr>
        </p:nvSpPr>
        <p:spPr>
          <a:xfrm>
            <a:off x="9142413" y="7345096"/>
            <a:ext cx="6048672"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25" hasCustomPrompt="1"/>
          </p:nvPr>
        </p:nvSpPr>
        <p:spPr>
          <a:xfrm>
            <a:off x="9142413" y="7993169"/>
            <a:ext cx="6048672" cy="129614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6" name="コンテンツ プレースホルダー 11"/>
          <p:cNvSpPr>
            <a:spLocks noGrp="1"/>
          </p:cNvSpPr>
          <p:nvPr>
            <p:ph sz="quarter" idx="23" hasCustomPrompt="1"/>
          </p:nvPr>
        </p:nvSpPr>
        <p:spPr>
          <a:xfrm rot="18000000">
            <a:off x="13260355" y="4439625"/>
            <a:ext cx="5886804" cy="914400"/>
          </a:xfrm>
          <a:blipFill>
            <a:blip r:embed="rId2"/>
            <a:stretch>
              <a:fillRect/>
            </a:stretch>
          </a:blipFill>
        </p:spPr>
        <p:txBody>
          <a:bodyPr/>
          <a:lstStyle/>
          <a:p>
            <a:pPr lvl="0"/>
            <a:r>
              <a:rPr lang="en-US" dirty="0" smtClean="0"/>
              <a:t> </a:t>
            </a:r>
            <a:endParaRPr lang="en-US" dirty="0"/>
          </a:p>
        </p:txBody>
      </p:sp>
      <p:sp>
        <p:nvSpPr>
          <p:cNvPr id="15" name="コンテンツ プレースホルダー 11"/>
          <p:cNvSpPr>
            <a:spLocks noGrp="1"/>
          </p:cNvSpPr>
          <p:nvPr>
            <p:ph sz="quarter" idx="22" hasCustomPrompt="1"/>
          </p:nvPr>
        </p:nvSpPr>
        <p:spPr>
          <a:xfrm rot="7200000">
            <a:off x="7566274" y="4743917"/>
            <a:ext cx="5886804" cy="914400"/>
          </a:xfrm>
          <a:blipFill>
            <a:blip r:embed="rId2"/>
            <a:stretch>
              <a:fillRect/>
            </a:stretch>
          </a:blipFill>
        </p:spPr>
        <p:txBody>
          <a:bodyPr/>
          <a:lstStyle/>
          <a:p>
            <a:pPr lvl="0"/>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6">
                                            <p:bg/>
                                          </p:spTgt>
                                        </p:tgtEl>
                                        <p:attrNameLst>
                                          <p:attrName>style.visibility</p:attrName>
                                        </p:attrNameLst>
                                      </p:cBhvr>
                                      <p:to>
                                        <p:strVal val="visible"/>
                                      </p:to>
                                    </p:set>
                                    <p:animEffect transition="in" filter="fade">
                                      <p:cBhvr>
                                        <p:cTn id="50" dur="500"/>
                                        <p:tgtEl>
                                          <p:spTgt spid="16">
                                            <p:bg/>
                                          </p:spTgt>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500"/>
                                        <p:tgtEl>
                                          <p:spTgt spid="16">
                                            <p:txEl>
                                              <p:pRg st="0" end="0"/>
                                            </p:txEl>
                                          </p:spTgt>
                                        </p:tgtEl>
                                      </p:cBhvr>
                                    </p:animEffect>
                                  </p:childTnLst>
                                </p:cTn>
                              </p:par>
                            </p:childTnLst>
                          </p:cTn>
                        </p:par>
                        <p:par>
                          <p:cTn id="55" fill="hold">
                            <p:stCondLst>
                              <p:cond delay="5000"/>
                            </p:stCondLst>
                            <p:childTnLst>
                              <p:par>
                                <p:cTn id="56" presetID="2" presetClass="entr" presetSubtype="2" decel="10000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0">
                                            <p:txEl>
                                              <p:pRg st="0" end="0"/>
                                            </p:txEl>
                                          </p:spTgt>
                                        </p:tgtEl>
                                        <p:attrNameLst>
                                          <p:attrName>style.visibility</p:attrName>
                                        </p:attrNameLst>
                                      </p:cBhvr>
                                      <p:to>
                                        <p:strVal val="visible"/>
                                      </p:to>
                                    </p:set>
                                    <p:anim calcmode="lin" valueType="num">
                                      <p:cBhvr additive="base">
                                        <p:cTn id="6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16" grpId="0" build="p"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build="p"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8279110" y="3991372"/>
            <a:ext cx="8999215"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8279110" y="4639444"/>
            <a:ext cx="8999215" cy="2952328"/>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1228407" y="253776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1" name="図プレースホルダー 5"/>
          <p:cNvSpPr>
            <a:spLocks noGrp="1"/>
          </p:cNvSpPr>
          <p:nvPr>
            <p:ph type="pic" sz="quarter" idx="21" hasCustomPrompt="1"/>
          </p:nvPr>
        </p:nvSpPr>
        <p:spPr>
          <a:xfrm>
            <a:off x="5686822"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2" name="図プレースホルダー 5"/>
          <p:cNvSpPr>
            <a:spLocks noGrp="1"/>
          </p:cNvSpPr>
          <p:nvPr>
            <p:ph type="pic" sz="quarter" idx="22" hasCustomPrompt="1"/>
          </p:nvPr>
        </p:nvSpPr>
        <p:spPr>
          <a:xfrm>
            <a:off x="10151318"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3" name="図プレースホルダー 5"/>
          <p:cNvSpPr>
            <a:spLocks noGrp="1"/>
          </p:cNvSpPr>
          <p:nvPr>
            <p:ph type="pic" sz="quarter" idx="23" hasCustomPrompt="1"/>
          </p:nvPr>
        </p:nvSpPr>
        <p:spPr>
          <a:xfrm>
            <a:off x="14615814"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4" name="図プレースホルダー 5"/>
          <p:cNvSpPr>
            <a:spLocks noGrp="1"/>
          </p:cNvSpPr>
          <p:nvPr>
            <p:ph type="pic" sz="quarter" idx="24" hasCustomPrompt="1"/>
          </p:nvPr>
        </p:nvSpPr>
        <p:spPr>
          <a:xfrm>
            <a:off x="-1992791" y="5824800"/>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baseline="0"/>
            </a:lvl1pPr>
          </a:lstStyle>
          <a:p>
            <a:r>
              <a:rPr lang="en-US" dirty="0" smtClean="0"/>
              <a:t>                       Add Image</a:t>
            </a:r>
            <a:endParaRPr lang="en-US" dirty="0"/>
          </a:p>
        </p:txBody>
      </p:sp>
      <p:sp>
        <p:nvSpPr>
          <p:cNvPr id="25" name="図プレースホルダー 5"/>
          <p:cNvSpPr>
            <a:spLocks noGrp="1"/>
          </p:cNvSpPr>
          <p:nvPr>
            <p:ph type="pic" sz="quarter" idx="25" hasCustomPrompt="1"/>
          </p:nvPr>
        </p:nvSpPr>
        <p:spPr>
          <a:xfrm>
            <a:off x="2446462"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6" name="図プレースホルダー 5"/>
          <p:cNvSpPr>
            <a:spLocks noGrp="1"/>
          </p:cNvSpPr>
          <p:nvPr>
            <p:ph type="pic" sz="quarter" idx="26" hasCustomPrompt="1"/>
          </p:nvPr>
        </p:nvSpPr>
        <p:spPr>
          <a:xfrm>
            <a:off x="6910958"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27" name="図プレースホルダー 5"/>
          <p:cNvSpPr>
            <a:spLocks noGrp="1"/>
          </p:cNvSpPr>
          <p:nvPr>
            <p:ph type="pic" sz="quarter" idx="27" hasCustomPrompt="1"/>
          </p:nvPr>
        </p:nvSpPr>
        <p:spPr>
          <a:xfrm>
            <a:off x="11369373"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1" fmla="*/ 2400300 w 15146088"/>
              <a:gd name="connsiteY0-2" fmla="*/ 0 h 4176712"/>
              <a:gd name="connsiteX1-3" fmla="*/ 15146088 w 15146088"/>
              <a:gd name="connsiteY1-4" fmla="*/ 0 h 4176712"/>
              <a:gd name="connsiteX2-5" fmla="*/ 15146088 w 15146088"/>
              <a:gd name="connsiteY2-6" fmla="*/ 4176712 h 4176712"/>
              <a:gd name="connsiteX3-7" fmla="*/ 0 w 15146088"/>
              <a:gd name="connsiteY3-8" fmla="*/ 4164012 h 4176712"/>
              <a:gd name="connsiteX4-9" fmla="*/ 2400300 w 15146088"/>
              <a:gd name="connsiteY4-10" fmla="*/ 0 h 4176712"/>
              <a:gd name="connsiteX0-11" fmla="*/ 2400300 w 17559088"/>
              <a:gd name="connsiteY0-12" fmla="*/ 0 h 4176712"/>
              <a:gd name="connsiteX1-13" fmla="*/ 17559088 w 17559088"/>
              <a:gd name="connsiteY1-14" fmla="*/ 0 h 4176712"/>
              <a:gd name="connsiteX2-15" fmla="*/ 15146088 w 17559088"/>
              <a:gd name="connsiteY2-16" fmla="*/ 4176712 h 4176712"/>
              <a:gd name="connsiteX3-17" fmla="*/ 0 w 17559088"/>
              <a:gd name="connsiteY3-18" fmla="*/ 4164012 h 4176712"/>
              <a:gd name="connsiteX4-19" fmla="*/ 2400300 w 17559088"/>
              <a:gd name="connsiteY4-20" fmla="*/ 0 h 4176712"/>
              <a:gd name="connsiteX0-21" fmla="*/ 5183026 w 17559088"/>
              <a:gd name="connsiteY0-22" fmla="*/ 0 h 4176712"/>
              <a:gd name="connsiteX1-23" fmla="*/ 17559088 w 17559088"/>
              <a:gd name="connsiteY1-24" fmla="*/ 0 h 4176712"/>
              <a:gd name="connsiteX2-25" fmla="*/ 15146088 w 17559088"/>
              <a:gd name="connsiteY2-26" fmla="*/ 4176712 h 4176712"/>
              <a:gd name="connsiteX3-27" fmla="*/ 0 w 17559088"/>
              <a:gd name="connsiteY3-28" fmla="*/ 4164012 h 4176712"/>
              <a:gd name="connsiteX4-29" fmla="*/ 5183026 w 17559088"/>
              <a:gd name="connsiteY4-30" fmla="*/ 0 h 4176712"/>
              <a:gd name="connsiteX0-31" fmla="*/ 5183026 w 20406531"/>
              <a:gd name="connsiteY0-32" fmla="*/ 14716 h 4191428"/>
              <a:gd name="connsiteX1-33" fmla="*/ 20406531 w 20406531"/>
              <a:gd name="connsiteY1-34" fmla="*/ 0 h 4191428"/>
              <a:gd name="connsiteX2-35" fmla="*/ 15146088 w 20406531"/>
              <a:gd name="connsiteY2-36" fmla="*/ 4191428 h 4191428"/>
              <a:gd name="connsiteX3-37" fmla="*/ 0 w 20406531"/>
              <a:gd name="connsiteY3-38" fmla="*/ 4178728 h 4191428"/>
              <a:gd name="connsiteX4-39" fmla="*/ 5183026 w 20406531"/>
              <a:gd name="connsiteY4-40" fmla="*/ 14716 h 4191428"/>
              <a:gd name="connsiteX0-41" fmla="*/ 5247740 w 20471245"/>
              <a:gd name="connsiteY0-42" fmla="*/ 14716 h 4191428"/>
              <a:gd name="connsiteX1-43" fmla="*/ 20471245 w 20471245"/>
              <a:gd name="connsiteY1-44" fmla="*/ 0 h 4191428"/>
              <a:gd name="connsiteX2-45" fmla="*/ 15210802 w 20471245"/>
              <a:gd name="connsiteY2-46" fmla="*/ 4191428 h 4191428"/>
              <a:gd name="connsiteX3-47" fmla="*/ 0 w 20471245"/>
              <a:gd name="connsiteY3-48" fmla="*/ 4178729 h 4191428"/>
              <a:gd name="connsiteX4-49" fmla="*/ 5247740 w 20471245"/>
              <a:gd name="connsiteY4-50" fmla="*/ 14716 h 4191428"/>
              <a:gd name="connsiteX0-51" fmla="*/ 5247740 w 20471245"/>
              <a:gd name="connsiteY0-52" fmla="*/ 14716 h 4191428"/>
              <a:gd name="connsiteX1-53" fmla="*/ 20471245 w 20471245"/>
              <a:gd name="connsiteY1-54" fmla="*/ 0 h 4191428"/>
              <a:gd name="connsiteX2-55" fmla="*/ 15146088 w 20471245"/>
              <a:gd name="connsiteY2-56" fmla="*/ 4191428 h 4191428"/>
              <a:gd name="connsiteX3-57" fmla="*/ 0 w 20471245"/>
              <a:gd name="connsiteY3-58" fmla="*/ 4178729 h 4191428"/>
              <a:gd name="connsiteX4-59" fmla="*/ 5247740 w 20471245"/>
              <a:gd name="connsiteY4-60" fmla="*/ 14716 h 4191428"/>
              <a:gd name="connsiteX0-61" fmla="*/ 5312455 w 20471245"/>
              <a:gd name="connsiteY0-62" fmla="*/ 0 h 4191428"/>
              <a:gd name="connsiteX1-63" fmla="*/ 20471245 w 20471245"/>
              <a:gd name="connsiteY1-64" fmla="*/ 0 h 4191428"/>
              <a:gd name="connsiteX2-65" fmla="*/ 15146088 w 20471245"/>
              <a:gd name="connsiteY2-66" fmla="*/ 4191428 h 4191428"/>
              <a:gd name="connsiteX3-67" fmla="*/ 0 w 20471245"/>
              <a:gd name="connsiteY3-68" fmla="*/ 4178729 h 4191428"/>
              <a:gd name="connsiteX4-69" fmla="*/ 5312455 w 20471245"/>
              <a:gd name="connsiteY4-70" fmla="*/ 0 h 41914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smtClean="0"/>
              <a:t>                       Add Image</a:t>
            </a:r>
            <a:endParaRPr lang="en-US" dirty="0"/>
          </a:p>
        </p:txBody>
      </p:sp>
      <p:sp>
        <p:nvSpPr>
          <p:cNvPr id="7" name="テキスト プレースホルダー 6"/>
          <p:cNvSpPr>
            <a:spLocks noGrp="1"/>
          </p:cNvSpPr>
          <p:nvPr>
            <p:ph type="body" sz="quarter" idx="28" hasCustomPrompt="1"/>
          </p:nvPr>
        </p:nvSpPr>
        <p:spPr>
          <a:xfrm rot="7200000">
            <a:off x="573" y="3548208"/>
            <a:ext cx="4682798" cy="863600"/>
          </a:xfrm>
          <a:blipFill>
            <a:blip r:embed="rId2"/>
            <a:stretch>
              <a:fillRect/>
            </a:stretch>
          </a:blipFill>
        </p:spPr>
        <p:txBody>
          <a:bodyPr/>
          <a:lstStyle/>
          <a:p>
            <a:pPr lvl="0"/>
            <a:r>
              <a:rPr lang="en-US" altLang="ja-JP" dirty="0" smtClean="0"/>
              <a:t> </a:t>
            </a:r>
            <a:endParaRPr lang="en-US" dirty="0"/>
          </a:p>
        </p:txBody>
      </p:sp>
      <p:sp>
        <p:nvSpPr>
          <p:cNvPr id="28" name="テキスト プレースホルダー 6"/>
          <p:cNvSpPr>
            <a:spLocks noGrp="1"/>
          </p:cNvSpPr>
          <p:nvPr>
            <p:ph type="body" sz="quarter" idx="29" hasCustomPrompt="1"/>
          </p:nvPr>
        </p:nvSpPr>
        <p:spPr>
          <a:xfrm rot="18000000">
            <a:off x="13932000" y="6860576"/>
            <a:ext cx="4682798" cy="863600"/>
          </a:xfrm>
          <a:blipFill>
            <a:blip r:embed="rId2"/>
            <a:stretch>
              <a:fillRect/>
            </a:stretch>
          </a:blipFill>
        </p:spPr>
        <p:txBody>
          <a:bodyPr/>
          <a:lstStyle/>
          <a:p>
            <a:pPr lvl="0"/>
            <a:r>
              <a:rPr lang="en-US" altLang="ja-JP"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decel="100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decel="10000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decel="10000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decel="10000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8">
                                            <p:bg/>
                                          </p:spTgt>
                                        </p:tgtEl>
                                        <p:attrNameLst>
                                          <p:attrName>style.visibility</p:attrName>
                                        </p:attrNameLst>
                                      </p:cBhvr>
                                      <p:to>
                                        <p:strVal val="visible"/>
                                      </p:to>
                                    </p:set>
                                    <p:animEffect transition="in" filter="fade">
                                      <p:cBhvr>
                                        <p:cTn id="58" dur="500"/>
                                        <p:tgtEl>
                                          <p:spTgt spid="28">
                                            <p:bg/>
                                          </p:spTgt>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animBg="1"/>
      <p:bldP spid="23" grpId="0" animBg="1"/>
      <p:bldP spid="24" grpId="0" animBg="1"/>
      <p:bldP spid="25" grpId="0" animBg="1"/>
      <p:bldP spid="26" grpId="0" animBg="1"/>
      <p:bldP spid="27" grpId="0" animBg="1"/>
      <p:bldP spid="7" grpId="0" build="allAtOnce"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8" grpId="0" build="p"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pic>
        <p:nvPicPr>
          <p:cNvPr id="9" name="図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94305" y="1903140"/>
            <a:ext cx="3576493" cy="7416824"/>
          </a:xfrm>
          <a:prstGeom prst="rect">
            <a:avLst/>
          </a:prstGeom>
          <a:effectLst>
            <a:outerShdw blurRad="63500" sx="102000" sy="102000" algn="ctr" rotWithShape="0">
              <a:prstClr val="black">
                <a:alpha val="40000"/>
              </a:prstClr>
            </a:outerShdw>
          </a:effectLst>
        </p:spPr>
      </p:pic>
      <p:sp>
        <p:nvSpPr>
          <p:cNvPr id="12" name="テキスト プレースホルダー 11"/>
          <p:cNvSpPr>
            <a:spLocks noGrp="1"/>
          </p:cNvSpPr>
          <p:nvPr>
            <p:ph type="body" sz="quarter" idx="14" hasCustomPrompt="1"/>
          </p:nvPr>
        </p:nvSpPr>
        <p:spPr>
          <a:xfrm>
            <a:off x="6118870" y="4063380"/>
            <a:ext cx="11159455"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6118870" y="4711452"/>
            <a:ext cx="11159455"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8" name="図プレースホルダー 7"/>
          <p:cNvSpPr>
            <a:spLocks noGrp="1"/>
          </p:cNvSpPr>
          <p:nvPr>
            <p:ph type="pic" sz="quarter" idx="19" hasCustomPrompt="1"/>
          </p:nvPr>
        </p:nvSpPr>
        <p:spPr>
          <a:xfrm>
            <a:off x="2142024" y="2843984"/>
            <a:ext cx="3085200" cy="5526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8" decel="76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76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570139" y="2795004"/>
            <a:ext cx="9230101" cy="6308936"/>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図プレースホルダー 7"/>
          <p:cNvSpPr>
            <a:spLocks noGrp="1"/>
          </p:cNvSpPr>
          <p:nvPr>
            <p:ph type="pic" sz="quarter" idx="19" hasCustomPrompt="1"/>
          </p:nvPr>
        </p:nvSpPr>
        <p:spPr>
          <a:xfrm>
            <a:off x="4657591" y="3055268"/>
            <a:ext cx="7056784" cy="4608512"/>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3" name="テキスト プレースホルダー 12"/>
          <p:cNvSpPr>
            <a:spLocks noGrp="1"/>
          </p:cNvSpPr>
          <p:nvPr>
            <p:ph type="body" sz="quarter" idx="20" hasCustomPrompt="1"/>
          </p:nvPr>
        </p:nvSpPr>
        <p:spPr>
          <a:xfrm>
            <a:off x="739389" y="4279404"/>
            <a:ext cx="4164813" cy="5619016"/>
          </a:xfrm>
          <a:blipFill>
            <a:blip r:embed="rId3" cstate="print"/>
            <a:stretch>
              <a:fillRect/>
            </a:stretch>
          </a:blipFill>
        </p:spPr>
        <p:txBody>
          <a:bodyPr/>
          <a:lstStyle/>
          <a:p>
            <a:pPr lvl="0"/>
            <a:r>
              <a:rPr lang="en-US" dirty="0" smtClean="0"/>
              <a:t> </a:t>
            </a:r>
            <a:endParaRPr lang="en-US" dirty="0"/>
          </a:p>
        </p:txBody>
      </p:sp>
      <p:sp>
        <p:nvSpPr>
          <p:cNvPr id="20" name="図プレースホルダー 7"/>
          <p:cNvSpPr>
            <a:spLocks noGrp="1"/>
          </p:cNvSpPr>
          <p:nvPr>
            <p:ph type="pic" sz="quarter" idx="22" hasCustomPrompt="1"/>
          </p:nvPr>
        </p:nvSpPr>
        <p:spPr>
          <a:xfrm>
            <a:off x="1324290" y="4723200"/>
            <a:ext cx="2970000" cy="3942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9" name="テキスト プレースホルダー 18"/>
          <p:cNvSpPr>
            <a:spLocks noGrp="1"/>
          </p:cNvSpPr>
          <p:nvPr>
            <p:ph type="body" sz="quarter" idx="21" hasCustomPrompt="1"/>
          </p:nvPr>
        </p:nvSpPr>
        <p:spPr>
          <a:xfrm>
            <a:off x="3765232" y="5431532"/>
            <a:ext cx="2425646" cy="4072775"/>
          </a:xfrm>
          <a:blipFill>
            <a:blip r:embed="rId4" cstate="print"/>
            <a:stretch>
              <a:fillRect/>
            </a:stretch>
          </a:blipFill>
        </p:spPr>
        <p:txBody>
          <a:bodyPr/>
          <a:lstStyle/>
          <a:p>
            <a:pPr lvl="0"/>
            <a:r>
              <a:rPr lang="en-US" dirty="0" smtClean="0"/>
              <a:t> </a:t>
            </a:r>
            <a:endParaRPr lang="en-US" dirty="0"/>
          </a:p>
        </p:txBody>
      </p:sp>
      <p:sp>
        <p:nvSpPr>
          <p:cNvPr id="21" name="図プレースホルダー 7"/>
          <p:cNvSpPr>
            <a:spLocks noGrp="1"/>
          </p:cNvSpPr>
          <p:nvPr>
            <p:ph type="pic" sz="quarter" idx="23" hasCustomPrompt="1"/>
          </p:nvPr>
        </p:nvSpPr>
        <p:spPr>
          <a:xfrm>
            <a:off x="4151870" y="5922000"/>
            <a:ext cx="1648800" cy="2952000"/>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22" name="テキスト プレースホルダー 11"/>
          <p:cNvSpPr>
            <a:spLocks noGrp="1"/>
          </p:cNvSpPr>
          <p:nvPr>
            <p:ph type="body" sz="quarter" idx="14" hasCustomPrompt="1"/>
          </p:nvPr>
        </p:nvSpPr>
        <p:spPr>
          <a:xfrm>
            <a:off x="12167542" y="4783882"/>
            <a:ext cx="5616624" cy="1439738"/>
          </a:xfrm>
        </p:spPr>
        <p:txBody>
          <a:bodyPr anchor="b">
            <a:noAutofit/>
          </a:bodyPr>
          <a:lstStyle>
            <a:lvl1pPr>
              <a:lnSpc>
                <a:spcPts val="4000"/>
              </a:lnSpc>
              <a:defRPr sz="4400">
                <a:solidFill>
                  <a:schemeClr val="accent1"/>
                </a:solidFill>
                <a:latin typeface="Bebas Neue Regular" panose="00000500000000000000" pitchFamily="50" charset="0"/>
              </a:defRPr>
            </a:lvl1pPr>
          </a:lstStyle>
          <a:p>
            <a:pPr lvl="0"/>
            <a:r>
              <a:rPr lang="en-US" altLang="ja-JP" dirty="0" smtClean="0"/>
              <a:t>Text Here</a:t>
            </a:r>
          </a:p>
          <a:p>
            <a:pPr lvl="0"/>
            <a:r>
              <a:rPr lang="en-US" dirty="0" smtClean="0"/>
              <a:t>TEXT HERE</a:t>
            </a:r>
            <a:endParaRPr lang="en-US" dirty="0"/>
          </a:p>
        </p:txBody>
      </p:sp>
      <p:sp>
        <p:nvSpPr>
          <p:cNvPr id="23" name="テキスト プレースホルダー 11"/>
          <p:cNvSpPr>
            <a:spLocks noGrp="1"/>
          </p:cNvSpPr>
          <p:nvPr>
            <p:ph type="body" sz="quarter" idx="15" hasCustomPrompt="1"/>
          </p:nvPr>
        </p:nvSpPr>
        <p:spPr>
          <a:xfrm>
            <a:off x="12167542" y="6151612"/>
            <a:ext cx="5616624"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bg/>
                                          </p:spTgt>
                                        </p:tgtEl>
                                        <p:attrNameLst>
                                          <p:attrName>style.visibility</p:attrName>
                                        </p:attrNameLst>
                                      </p:cBhvr>
                                      <p:to>
                                        <p:strVal val="visible"/>
                                      </p:to>
                                    </p:set>
                                    <p:animEffect transition="in" filter="fade">
                                      <p:cBhvr>
                                        <p:cTn id="28" dur="500"/>
                                        <p:tgtEl>
                                          <p:spTgt spid="19">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500"/>
                                        <p:tgtEl>
                                          <p:spTgt spid="19">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2" presetClass="entr" presetSubtype="2" decel="100000" fill="hold" grpId="0" nodeType="after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2" decel="100000" fill="hold" grpId="0" nodeType="afterEffect">
                                  <p:stCondLst>
                                    <p:cond delay="25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3" grpId="0" build="allAtOnce"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animBg="1"/>
      <p:bldP spid="19" grpId="0" build="allAtOnce"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C 1">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14214" y="2335188"/>
            <a:ext cx="10534916" cy="7200800"/>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図プレースホルダー 7"/>
          <p:cNvSpPr>
            <a:spLocks noGrp="1"/>
          </p:cNvSpPr>
          <p:nvPr>
            <p:ph type="pic" sz="quarter" idx="19" hasCustomPrompt="1"/>
          </p:nvPr>
        </p:nvSpPr>
        <p:spPr>
          <a:xfrm>
            <a:off x="1388090" y="2695228"/>
            <a:ext cx="8136904" cy="518457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15" name="テキスト プレースホルダー 11"/>
          <p:cNvSpPr>
            <a:spLocks noGrp="1"/>
          </p:cNvSpPr>
          <p:nvPr>
            <p:ph type="body" sz="quarter" idx="14" hasCustomPrompt="1"/>
          </p:nvPr>
        </p:nvSpPr>
        <p:spPr>
          <a:xfrm>
            <a:off x="10151318" y="2551212"/>
            <a:ext cx="7127007" cy="3708201"/>
          </a:xfrm>
        </p:spPr>
        <p:txBody>
          <a:bodyPr anchor="b">
            <a:noAutofit/>
          </a:bodyPr>
          <a:lstStyle>
            <a:lvl1pPr>
              <a:lnSpc>
                <a:spcPts val="7000"/>
              </a:lnSpc>
              <a:defRPr sz="8000" baseline="0">
                <a:solidFill>
                  <a:schemeClr val="bg1"/>
                </a:solidFill>
                <a:latin typeface="+mj-lt"/>
              </a:defRPr>
            </a:lvl1pPr>
          </a:lstStyle>
          <a:p>
            <a:pPr lvl="0"/>
            <a:r>
              <a:rPr lang="en-US" altLang="ja-JP" dirty="0" smtClean="0"/>
              <a:t>Text Here</a:t>
            </a:r>
            <a:br>
              <a:rPr lang="en-US" altLang="ja-JP" dirty="0" smtClean="0"/>
            </a:br>
            <a:r>
              <a:rPr lang="en-US" dirty="0" smtClean="0"/>
              <a:t>TEXT HERE</a:t>
            </a:r>
            <a:endParaRPr lang="en-US" dirty="0"/>
          </a:p>
        </p:txBody>
      </p:sp>
      <p:sp>
        <p:nvSpPr>
          <p:cNvPr id="16" name="テキスト プレースホルダー 11"/>
          <p:cNvSpPr>
            <a:spLocks noGrp="1"/>
          </p:cNvSpPr>
          <p:nvPr>
            <p:ph type="body" sz="quarter" idx="15" hasCustomPrompt="1"/>
          </p:nvPr>
        </p:nvSpPr>
        <p:spPr>
          <a:xfrm>
            <a:off x="10151318" y="6259835"/>
            <a:ext cx="7127007" cy="2952328"/>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 presetClass="entr" presetSubtype="3" decel="100000" fill="hold" grpId="0" nodeType="afterEffect">
                                  <p:stCondLst>
                                    <p:cond delay="250"/>
                                  </p:stCondLst>
                                  <p:iterate type="wd">
                                    <p:tmPct val="10000"/>
                                  </p:iterate>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5" grpId="0" build="p">
        <p:tmplLst>
          <p:tmpl lvl="1">
            <p:tnLst>
              <p:par>
                <p:cTn presetID="2" presetClass="entr" presetSubtype="3" decel="100000" fill="hold" nodeType="afterEffect">
                  <p:stCondLst>
                    <p:cond delay="25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cial Network">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5" name="円/楕円 24"/>
          <p:cNvSpPr/>
          <p:nvPr userDrawn="1"/>
        </p:nvSpPr>
        <p:spPr>
          <a:xfrm>
            <a:off x="11159430"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図プレースホルダー 5"/>
          <p:cNvSpPr>
            <a:spLocks noGrp="1"/>
          </p:cNvSpPr>
          <p:nvPr>
            <p:ph type="pic" sz="quarter" idx="39" hasCustomPrompt="1"/>
          </p:nvPr>
        </p:nvSpPr>
        <p:spPr>
          <a:xfrm>
            <a:off x="11485152" y="2713231"/>
            <a:ext cx="630070" cy="630070"/>
          </a:xfrm>
        </p:spPr>
        <p:txBody>
          <a:bodyPr>
            <a:normAutofit/>
          </a:bodyPr>
          <a:lstStyle>
            <a:lvl1pPr>
              <a:defRPr sz="1100"/>
            </a:lvl1pPr>
          </a:lstStyle>
          <a:p>
            <a:r>
              <a:rPr lang="en-US" dirty="0" smtClean="0"/>
              <a:t>ICON</a:t>
            </a:r>
          </a:p>
        </p:txBody>
      </p:sp>
      <p:sp>
        <p:nvSpPr>
          <p:cNvPr id="29" name="円/楕円 28"/>
          <p:cNvSpPr/>
          <p:nvPr userDrawn="1"/>
        </p:nvSpPr>
        <p:spPr>
          <a:xfrm>
            <a:off x="13391678" y="3451312"/>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 name="図プレースホルダー 5"/>
          <p:cNvSpPr>
            <a:spLocks noGrp="1"/>
          </p:cNvSpPr>
          <p:nvPr>
            <p:ph type="pic" sz="quarter" idx="40" hasCustomPrompt="1"/>
          </p:nvPr>
        </p:nvSpPr>
        <p:spPr>
          <a:xfrm>
            <a:off x="13922737" y="3973370"/>
            <a:ext cx="1062118" cy="1062118"/>
          </a:xfrm>
        </p:spPr>
        <p:txBody>
          <a:bodyPr>
            <a:normAutofit/>
          </a:bodyPr>
          <a:lstStyle>
            <a:lvl1pPr>
              <a:defRPr sz="1100"/>
            </a:lvl1pPr>
          </a:lstStyle>
          <a:p>
            <a:r>
              <a:rPr lang="en-US" dirty="0" smtClean="0"/>
              <a:t>ICON</a:t>
            </a:r>
          </a:p>
        </p:txBody>
      </p:sp>
      <p:sp>
        <p:nvSpPr>
          <p:cNvPr id="36" name="円/楕円 35"/>
          <p:cNvSpPr/>
          <p:nvPr userDrawn="1"/>
        </p:nvSpPr>
        <p:spPr>
          <a:xfrm>
            <a:off x="11545856" y="5760796"/>
            <a:ext cx="1845822" cy="184582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9" name="図プレースホルダー 5"/>
          <p:cNvSpPr>
            <a:spLocks noGrp="1"/>
          </p:cNvSpPr>
          <p:nvPr>
            <p:ph type="pic" sz="quarter" idx="41" hasCustomPrompt="1"/>
          </p:nvPr>
        </p:nvSpPr>
        <p:spPr>
          <a:xfrm>
            <a:off x="12023526" y="6225026"/>
            <a:ext cx="922911" cy="922911"/>
          </a:xfrm>
        </p:spPr>
        <p:txBody>
          <a:bodyPr>
            <a:normAutofit/>
          </a:bodyPr>
          <a:lstStyle>
            <a:lvl1pPr>
              <a:defRPr sz="1100"/>
            </a:lvl1pPr>
          </a:lstStyle>
          <a:p>
            <a:r>
              <a:rPr lang="en-US" dirty="0" smtClean="0"/>
              <a:t>ICON</a:t>
            </a:r>
          </a:p>
        </p:txBody>
      </p:sp>
      <p:sp>
        <p:nvSpPr>
          <p:cNvPr id="49" name="円/楕円 48"/>
          <p:cNvSpPr/>
          <p:nvPr userDrawn="1"/>
        </p:nvSpPr>
        <p:spPr>
          <a:xfrm>
            <a:off x="3814614" y="2136484"/>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0" name="図プレースホルダー 5"/>
          <p:cNvSpPr>
            <a:spLocks noGrp="1"/>
          </p:cNvSpPr>
          <p:nvPr>
            <p:ph type="pic" sz="quarter" idx="42" hasCustomPrompt="1"/>
          </p:nvPr>
        </p:nvSpPr>
        <p:spPr>
          <a:xfrm>
            <a:off x="4345673" y="2667543"/>
            <a:ext cx="1062118" cy="1062118"/>
          </a:xfrm>
        </p:spPr>
        <p:txBody>
          <a:bodyPr>
            <a:normAutofit/>
          </a:bodyPr>
          <a:lstStyle>
            <a:lvl1pPr>
              <a:defRPr sz="1100"/>
            </a:lvl1pPr>
          </a:lstStyle>
          <a:p>
            <a:r>
              <a:rPr lang="en-US" dirty="0" smtClean="0"/>
              <a:t>ICON</a:t>
            </a:r>
          </a:p>
        </p:txBody>
      </p:sp>
      <p:sp>
        <p:nvSpPr>
          <p:cNvPr id="51" name="円/楕円 50"/>
          <p:cNvSpPr/>
          <p:nvPr userDrawn="1"/>
        </p:nvSpPr>
        <p:spPr>
          <a:xfrm>
            <a:off x="1294334" y="3279140"/>
            <a:ext cx="1448866" cy="144886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2" name="図プレースホルダー 5"/>
          <p:cNvSpPr>
            <a:spLocks noGrp="1"/>
          </p:cNvSpPr>
          <p:nvPr>
            <p:ph type="pic" sz="quarter" idx="43" hasCustomPrompt="1"/>
          </p:nvPr>
        </p:nvSpPr>
        <p:spPr>
          <a:xfrm>
            <a:off x="1641567" y="3610964"/>
            <a:ext cx="741593" cy="741593"/>
          </a:xfrm>
        </p:spPr>
        <p:txBody>
          <a:bodyPr>
            <a:normAutofit/>
          </a:bodyPr>
          <a:lstStyle>
            <a:lvl1pPr>
              <a:defRPr sz="1100"/>
            </a:lvl1pPr>
          </a:lstStyle>
          <a:p>
            <a:r>
              <a:rPr lang="en-US" dirty="0" smtClean="0"/>
              <a:t>ICON</a:t>
            </a:r>
          </a:p>
        </p:txBody>
      </p:sp>
      <p:sp>
        <p:nvSpPr>
          <p:cNvPr id="53" name="円/楕円 52"/>
          <p:cNvSpPr/>
          <p:nvPr userDrawn="1"/>
        </p:nvSpPr>
        <p:spPr>
          <a:xfrm>
            <a:off x="1726382" y="4927476"/>
            <a:ext cx="2592288" cy="259228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4" name="図プレースホルダー 5"/>
          <p:cNvSpPr>
            <a:spLocks noGrp="1"/>
          </p:cNvSpPr>
          <p:nvPr>
            <p:ph type="pic" sz="quarter" idx="44" hasCustomPrompt="1"/>
          </p:nvPr>
        </p:nvSpPr>
        <p:spPr>
          <a:xfrm>
            <a:off x="2374454" y="5575548"/>
            <a:ext cx="1296144" cy="1296144"/>
          </a:xfrm>
        </p:spPr>
        <p:txBody>
          <a:bodyPr>
            <a:normAutofit/>
          </a:bodyPr>
          <a:lstStyle>
            <a:lvl1pPr>
              <a:defRPr sz="1100"/>
            </a:lvl1pPr>
          </a:lstStyle>
          <a:p>
            <a:r>
              <a:rPr lang="en-US" dirty="0" smtClean="0"/>
              <a:t>ICON</a:t>
            </a:r>
          </a:p>
        </p:txBody>
      </p:sp>
      <p:sp>
        <p:nvSpPr>
          <p:cNvPr id="55" name="円/楕円 54"/>
          <p:cNvSpPr/>
          <p:nvPr userDrawn="1"/>
        </p:nvSpPr>
        <p:spPr>
          <a:xfrm>
            <a:off x="5063606" y="61942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6" name="図プレースホルダー 5"/>
          <p:cNvSpPr>
            <a:spLocks noGrp="1"/>
          </p:cNvSpPr>
          <p:nvPr>
            <p:ph type="pic" sz="quarter" idx="45" hasCustomPrompt="1"/>
          </p:nvPr>
        </p:nvSpPr>
        <p:spPr>
          <a:xfrm>
            <a:off x="5389328" y="6500319"/>
            <a:ext cx="630070" cy="630070"/>
          </a:xfrm>
        </p:spPr>
        <p:txBody>
          <a:bodyPr>
            <a:normAutofit/>
          </a:bodyPr>
          <a:lstStyle>
            <a:lvl1pPr>
              <a:defRPr sz="1100"/>
            </a:lvl1pPr>
          </a:lstStyle>
          <a:p>
            <a:r>
              <a:rPr lang="en-US" dirty="0" smtClean="0"/>
              <a:t>ICON</a:t>
            </a:r>
          </a:p>
        </p:txBody>
      </p:sp>
      <p:sp>
        <p:nvSpPr>
          <p:cNvPr id="59" name="円/楕円 58"/>
          <p:cNvSpPr/>
          <p:nvPr userDrawn="1"/>
        </p:nvSpPr>
        <p:spPr>
          <a:xfrm>
            <a:off x="15829358" y="5499274"/>
            <a:ext cx="1495578" cy="149557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60" name="図プレースホルダー 5"/>
          <p:cNvSpPr>
            <a:spLocks noGrp="1"/>
          </p:cNvSpPr>
          <p:nvPr>
            <p:ph type="pic" sz="quarter" idx="47" hasCustomPrompt="1"/>
          </p:nvPr>
        </p:nvSpPr>
        <p:spPr>
          <a:xfrm>
            <a:off x="16196642" y="5877317"/>
            <a:ext cx="768254" cy="768254"/>
          </a:xfrm>
        </p:spPr>
        <p:txBody>
          <a:bodyPr>
            <a:normAutofit/>
          </a:bodyPr>
          <a:lstStyle>
            <a:lvl1pPr>
              <a:defRPr sz="1100"/>
            </a:lvl1pPr>
          </a:lstStyle>
          <a:p>
            <a:r>
              <a:rPr lang="en-US" dirty="0" smtClean="0"/>
              <a:t>ICON</a:t>
            </a:r>
          </a:p>
        </p:txBody>
      </p:sp>
      <p:sp>
        <p:nvSpPr>
          <p:cNvPr id="61" name="円/楕円 60"/>
          <p:cNvSpPr/>
          <p:nvPr userDrawn="1"/>
        </p:nvSpPr>
        <p:spPr>
          <a:xfrm>
            <a:off x="14569218" y="1911567"/>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62" name="図プレースホルダー 5"/>
          <p:cNvSpPr>
            <a:spLocks noGrp="1"/>
          </p:cNvSpPr>
          <p:nvPr>
            <p:ph type="pic" sz="quarter" idx="48" hasCustomPrompt="1"/>
          </p:nvPr>
        </p:nvSpPr>
        <p:spPr>
          <a:xfrm>
            <a:off x="14894940" y="2217602"/>
            <a:ext cx="630070" cy="630070"/>
          </a:xfrm>
        </p:spPr>
        <p:txBody>
          <a:bodyPr>
            <a:normAutofit/>
          </a:bodyPr>
          <a:lstStyle>
            <a:lvl1pPr>
              <a:defRPr sz="1100"/>
            </a:lvl1pPr>
          </a:lstStyle>
          <a:p>
            <a:r>
              <a:rPr lang="en-US" dirty="0" smtClean="0"/>
              <a:t>ICON</a:t>
            </a:r>
          </a:p>
        </p:txBody>
      </p:sp>
      <p:sp>
        <p:nvSpPr>
          <p:cNvPr id="63" name="テキスト プレースホルダー 11"/>
          <p:cNvSpPr>
            <a:spLocks noGrp="1"/>
          </p:cNvSpPr>
          <p:nvPr>
            <p:ph type="body" sz="quarter" idx="14" hasCustomPrompt="1"/>
          </p:nvPr>
        </p:nvSpPr>
        <p:spPr>
          <a:xfrm>
            <a:off x="2230438" y="7879804"/>
            <a:ext cx="13789532"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15" hasCustomPrompt="1"/>
          </p:nvPr>
        </p:nvSpPr>
        <p:spPr>
          <a:xfrm>
            <a:off x="2230438" y="8527876"/>
            <a:ext cx="13789532" cy="936104"/>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cxnSp>
        <p:nvCxnSpPr>
          <p:cNvPr id="21" name="直線コネクタ 20"/>
          <p:cNvCxnSpPr>
            <a:endCxn id="4" idx="1"/>
          </p:cNvCxnSpPr>
          <p:nvPr userDrawn="1"/>
        </p:nvCxnSpPr>
        <p:spPr>
          <a:xfrm>
            <a:off x="5938850" y="3631332"/>
            <a:ext cx="3132348" cy="137860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9071198" y="4855468"/>
            <a:ext cx="288032" cy="308945"/>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直線コネクタ 45"/>
          <p:cNvCxnSpPr>
            <a:endCxn id="4" idx="1"/>
          </p:cNvCxnSpPr>
          <p:nvPr userDrawn="1"/>
        </p:nvCxnSpPr>
        <p:spPr>
          <a:xfrm flipV="1">
            <a:off x="4318670" y="5009941"/>
            <a:ext cx="4752528" cy="97866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4" idx="1"/>
          </p:cNvCxnSpPr>
          <p:nvPr userDrawn="1"/>
        </p:nvCxnSpPr>
        <p:spPr>
          <a:xfrm>
            <a:off x="2743200" y="4178863"/>
            <a:ext cx="6327998" cy="83107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4" idx="1"/>
          </p:cNvCxnSpPr>
          <p:nvPr userDrawn="1"/>
        </p:nvCxnSpPr>
        <p:spPr>
          <a:xfrm flipV="1">
            <a:off x="6323746" y="5009941"/>
            <a:ext cx="2747452" cy="150171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5" idx="3"/>
            <a:endCxn id="4" idx="3"/>
          </p:cNvCxnSpPr>
          <p:nvPr userDrawn="1"/>
        </p:nvCxnSpPr>
        <p:spPr>
          <a:xfrm flipH="1">
            <a:off x="9359230" y="3482793"/>
            <a:ext cx="1984743" cy="152714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4" idx="3"/>
          </p:cNvCxnSpPr>
          <p:nvPr userDrawn="1"/>
        </p:nvCxnSpPr>
        <p:spPr>
          <a:xfrm flipH="1">
            <a:off x="9359230" y="2839244"/>
            <a:ext cx="5209988" cy="217069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H="1">
            <a:off x="9359230" y="4594402"/>
            <a:ext cx="4032448" cy="4155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H="1" flipV="1">
            <a:off x="9359230" y="5009943"/>
            <a:ext cx="6470128" cy="106966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H="1" flipV="1">
            <a:off x="9359232" y="5009940"/>
            <a:ext cx="2304254" cy="11843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プレースホルダー 18"/>
          <p:cNvSpPr>
            <a:spLocks noGrp="1"/>
          </p:cNvSpPr>
          <p:nvPr>
            <p:ph type="body" sz="quarter" idx="21" hasCustomPrompt="1"/>
          </p:nvPr>
        </p:nvSpPr>
        <p:spPr>
          <a:xfrm>
            <a:off x="7571136" y="2332612"/>
            <a:ext cx="3156246" cy="5299487"/>
          </a:xfrm>
          <a:blipFill>
            <a:blip r:embed="rId2" cstate="print"/>
            <a:stretch>
              <a:fillRect/>
            </a:stretch>
          </a:blipFill>
        </p:spPr>
        <p:txBody>
          <a:bodyPr/>
          <a:lstStyle/>
          <a:p>
            <a:pPr lvl="0"/>
            <a:r>
              <a:rPr lang="en-US" dirty="0" smtClean="0"/>
              <a:t> </a:t>
            </a:r>
            <a:endParaRPr lang="en-US" dirty="0"/>
          </a:p>
        </p:txBody>
      </p:sp>
      <p:sp>
        <p:nvSpPr>
          <p:cNvPr id="28" name="図プレースホルダー 7"/>
          <p:cNvSpPr>
            <a:spLocks noGrp="1"/>
          </p:cNvSpPr>
          <p:nvPr>
            <p:ph type="pic" sz="quarter" idx="23" hasCustomPrompt="1"/>
          </p:nvPr>
        </p:nvSpPr>
        <p:spPr>
          <a:xfrm>
            <a:off x="8069705" y="2958548"/>
            <a:ext cx="2145415" cy="384113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bg/>
                                          </p:spTgt>
                                        </p:tgtEl>
                                        <p:attrNameLst>
                                          <p:attrName>style.visibility</p:attrName>
                                        </p:attrNameLst>
                                      </p:cBhvr>
                                      <p:to>
                                        <p:strVal val="visible"/>
                                      </p:to>
                                    </p:set>
                                    <p:animEffect transition="in" filter="fade">
                                      <p:cBhvr>
                                        <p:cTn id="11" dur="500"/>
                                        <p:tgtEl>
                                          <p:spTgt spid="2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500"/>
                                        <p:tgtEl>
                                          <p:spTgt spid="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5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par>
                                <p:cTn id="28" presetID="10" presetClass="entr" presetSubtype="0" fill="hold" grpId="0" nodeType="withEffect">
                                  <p:stCondLst>
                                    <p:cond delay="5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50"/>
                                        <p:tgtEl>
                                          <p:spTgt spid="39"/>
                                        </p:tgtEl>
                                      </p:cBhvr>
                                    </p:animEffect>
                                  </p:childTnLst>
                                </p:cTn>
                              </p:par>
                              <p:par>
                                <p:cTn id="37" presetID="10" presetClass="entr" presetSubtype="0" fill="hold" grpId="0" nodeType="withEffect">
                                  <p:stCondLst>
                                    <p:cond delay="15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10" presetClass="entr" presetSubtype="0" fill="hold" grpId="0" nodeType="withEffect">
                                  <p:stCondLst>
                                    <p:cond delay="1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50"/>
                                        <p:tgtEl>
                                          <p:spTgt spid="51"/>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50"/>
                                        <p:tgtEl>
                                          <p:spTgt spid="53"/>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250"/>
                                        <p:tgtEl>
                                          <p:spTgt spid="54"/>
                                        </p:tgtEl>
                                      </p:cBhvr>
                                    </p:animEffect>
                                  </p:childTnLst>
                                </p:cTn>
                              </p:par>
                              <p:par>
                                <p:cTn id="55" presetID="10" presetClass="entr" presetSubtype="0" fill="hold" grpId="0" nodeType="withEffect">
                                  <p:stCondLst>
                                    <p:cond delay="3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250"/>
                                        <p:tgtEl>
                                          <p:spTgt spid="55"/>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250"/>
                                        <p:tgtEl>
                                          <p:spTgt spid="59"/>
                                        </p:tgtEl>
                                      </p:cBhvr>
                                    </p:animEffect>
                                  </p:childTnLst>
                                </p:cTn>
                              </p:par>
                              <p:par>
                                <p:cTn id="64" presetID="10" presetClass="entr" presetSubtype="0" fill="hold" grpId="0" nodeType="withEffect">
                                  <p:stCondLst>
                                    <p:cond delay="3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250"/>
                                        <p:tgtEl>
                                          <p:spTgt spid="61"/>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50"/>
                                        <p:tgtEl>
                                          <p:spTgt spid="62"/>
                                        </p:tgtEl>
                                      </p:cBhvr>
                                    </p:animEffect>
                                  </p:childTnLst>
                                </p:cTn>
                              </p:par>
                            </p:childTnLst>
                          </p:cTn>
                        </p:par>
                        <p:par>
                          <p:cTn id="73" fill="hold">
                            <p:stCondLst>
                              <p:cond delay="1500"/>
                            </p:stCondLst>
                            <p:childTnLst>
                              <p:par>
                                <p:cTn id="74" presetID="22" presetClass="entr" presetSubtype="2"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par>
                                <p:cTn id="77" presetID="22" presetClass="entr" presetSubtype="2"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2"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right)">
                                      <p:cBhvr>
                                        <p:cTn id="82" dur="500"/>
                                        <p:tgtEl>
                                          <p:spTgt spid="57"/>
                                        </p:tgtEl>
                                      </p:cBhvr>
                                    </p:animEffect>
                                  </p:childTnLst>
                                </p:cTn>
                              </p:par>
                              <p:par>
                                <p:cTn id="83" presetID="22" presetClass="entr" presetSubtype="2"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right)">
                                      <p:cBhvr>
                                        <p:cTn id="85" dur="500"/>
                                        <p:tgtEl>
                                          <p:spTgt spid="66"/>
                                        </p:tgtEl>
                                      </p:cBhvr>
                                    </p:animEffect>
                                  </p:childTnLst>
                                </p:cTn>
                              </p:par>
                              <p:par>
                                <p:cTn id="86" presetID="22" presetClass="entr" presetSubtype="8"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par>
                                <p:cTn id="89" presetID="22" presetClass="entr" presetSubtype="8"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par>
                                <p:cTn id="95" presetID="22" presetClass="entr" presetSubtype="8" fill="hold"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left)">
                                      <p:cBhvr>
                                        <p:cTn id="97" dur="500"/>
                                        <p:tgtEl>
                                          <p:spTgt spid="77"/>
                                        </p:tgtEl>
                                      </p:cBhvr>
                                    </p:animEffect>
                                  </p:childTnLst>
                                </p:cTn>
                              </p:par>
                              <p:par>
                                <p:cTn id="98" presetID="22" presetClass="entr" presetSubtype="8"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left)">
                                      <p:cBhvr>
                                        <p:cTn id="100" dur="500"/>
                                        <p:tgtEl>
                                          <p:spTgt spid="81"/>
                                        </p:tgtEl>
                                      </p:cBhvr>
                                    </p:animEffect>
                                  </p:childTnLst>
                                </p:cTn>
                              </p:par>
                            </p:childTnLst>
                          </p:cTn>
                        </p:par>
                        <p:par>
                          <p:cTn id="101" fill="hold">
                            <p:stCondLst>
                              <p:cond delay="2000"/>
                            </p:stCondLst>
                            <p:childTnLst>
                              <p:par>
                                <p:cTn id="102" presetID="2" presetClass="entr" presetSubtype="4" decel="100000" fill="hold" grpId="0" nodeType="afterEffect">
                                  <p:stCondLst>
                                    <p:cond delay="250"/>
                                  </p:stCondLst>
                                  <p:childTnLst>
                                    <p:set>
                                      <p:cBhvr>
                                        <p:cTn id="103" dur="1" fill="hold">
                                          <p:stCondLst>
                                            <p:cond delay="0"/>
                                          </p:stCondLst>
                                        </p:cTn>
                                        <p:tgtEl>
                                          <p:spTgt spid="63">
                                            <p:txEl>
                                              <p:pRg st="0" end="0"/>
                                            </p:txEl>
                                          </p:spTgt>
                                        </p:tgtEl>
                                        <p:attrNameLst>
                                          <p:attrName>style.visibility</p:attrName>
                                        </p:attrNameLst>
                                      </p:cBhvr>
                                      <p:to>
                                        <p:strVal val="visible"/>
                                      </p:to>
                                    </p:set>
                                    <p:anim calcmode="lin" valueType="num">
                                      <p:cBhvr additive="base">
                                        <p:cTn id="10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64">
                                            <p:txEl>
                                              <p:pRg st="0" end="0"/>
                                            </p:txEl>
                                          </p:spTgt>
                                        </p:tgtEl>
                                        <p:attrNameLst>
                                          <p:attrName>style.visibility</p:attrName>
                                        </p:attrNameLst>
                                      </p:cBhvr>
                                      <p:to>
                                        <p:strVal val="visible"/>
                                      </p:to>
                                    </p:set>
                                    <p:anim calcmode="lin" valueType="num">
                                      <p:cBhvr additive="base">
                                        <p:cTn id="108"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5" grpId="0" animBg="1"/>
      <p:bldP spid="26" grpId="0"/>
      <p:bldP spid="29" grpId="0" animBg="1"/>
      <p:bldP spid="33" grpId="0"/>
      <p:bldP spid="36" grpId="0" animBg="1"/>
      <p:bldP spid="39" grpId="0"/>
      <p:bldP spid="49" grpId="0" animBg="1"/>
      <p:bldP spid="50" grpId="0"/>
      <p:bldP spid="51" grpId="0" animBg="1"/>
      <p:bldP spid="52" grpId="0"/>
      <p:bldP spid="53" grpId="0" animBg="1"/>
      <p:bldP spid="54" grpId="0"/>
      <p:bldP spid="55" grpId="0" animBg="1"/>
      <p:bldP spid="56" grpId="0"/>
      <p:bldP spid="59" grpId="0" animBg="1"/>
      <p:bldP spid="60" grpId="0"/>
      <p:bldP spid="61" grpId="0" animBg="1"/>
      <p:bldP spid="62" grpId="0"/>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27" grpId="0" build="allAtOnce"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円/楕円 7"/>
          <p:cNvSpPr/>
          <p:nvPr userDrawn="1"/>
        </p:nvSpPr>
        <p:spPr>
          <a:xfrm>
            <a:off x="7738257" y="298326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9" name="図プレースホルダー 5"/>
          <p:cNvSpPr>
            <a:spLocks noGrp="1"/>
          </p:cNvSpPr>
          <p:nvPr>
            <p:ph type="pic" sz="quarter" idx="38" hasCustomPrompt="1"/>
          </p:nvPr>
        </p:nvSpPr>
        <p:spPr>
          <a:xfrm>
            <a:off x="8638357" y="3883360"/>
            <a:ext cx="1008112" cy="1008112"/>
          </a:xfrm>
        </p:spPr>
        <p:txBody>
          <a:bodyPr>
            <a:normAutofit/>
          </a:bodyPr>
          <a:lstStyle>
            <a:lvl1pPr>
              <a:defRPr sz="1100"/>
            </a:lvl1pPr>
          </a:lstStyle>
          <a:p>
            <a:r>
              <a:rPr lang="en-US" dirty="0" smtClean="0"/>
              <a:t>ICON</a:t>
            </a:r>
          </a:p>
        </p:txBody>
      </p:sp>
      <p:sp>
        <p:nvSpPr>
          <p:cNvPr id="10" name="円/楕円 9"/>
          <p:cNvSpPr/>
          <p:nvPr userDrawn="1"/>
        </p:nvSpPr>
        <p:spPr>
          <a:xfrm>
            <a:off x="59028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 name="図プレースホルダー 5"/>
          <p:cNvSpPr>
            <a:spLocks noGrp="1"/>
          </p:cNvSpPr>
          <p:nvPr>
            <p:ph type="pic" sz="quarter" idx="39" hasCustomPrompt="1"/>
          </p:nvPr>
        </p:nvSpPr>
        <p:spPr>
          <a:xfrm>
            <a:off x="6802946" y="6835688"/>
            <a:ext cx="1008112" cy="1008112"/>
          </a:xfrm>
        </p:spPr>
        <p:txBody>
          <a:bodyPr>
            <a:normAutofit/>
          </a:bodyPr>
          <a:lstStyle>
            <a:lvl1pPr>
              <a:defRPr sz="1100"/>
            </a:lvl1pPr>
          </a:lstStyle>
          <a:p>
            <a:r>
              <a:rPr lang="en-US" dirty="0" smtClean="0"/>
              <a:t>ICON</a:t>
            </a:r>
          </a:p>
        </p:txBody>
      </p:sp>
      <p:sp>
        <p:nvSpPr>
          <p:cNvPr id="14" name="円/楕円 13"/>
          <p:cNvSpPr/>
          <p:nvPr userDrawn="1"/>
        </p:nvSpPr>
        <p:spPr>
          <a:xfrm>
            <a:off x="95032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5" name="図プレースホルダー 5"/>
          <p:cNvSpPr>
            <a:spLocks noGrp="1"/>
          </p:cNvSpPr>
          <p:nvPr>
            <p:ph type="pic" sz="quarter" idx="40" hasCustomPrompt="1"/>
          </p:nvPr>
        </p:nvSpPr>
        <p:spPr>
          <a:xfrm>
            <a:off x="10403346" y="6835688"/>
            <a:ext cx="1008112" cy="1008112"/>
          </a:xfrm>
        </p:spPr>
        <p:txBody>
          <a:bodyPr>
            <a:normAutofit/>
          </a:bodyPr>
          <a:lstStyle>
            <a:lvl1pPr>
              <a:defRPr sz="1100"/>
            </a:lvl1pPr>
          </a:lstStyle>
          <a:p>
            <a:r>
              <a:rPr lang="en-US" dirty="0" smtClean="0"/>
              <a:t>ICON</a:t>
            </a:r>
          </a:p>
        </p:txBody>
      </p:sp>
      <p:sp>
        <p:nvSpPr>
          <p:cNvPr id="16" name="テキスト プレースホルダー 11"/>
          <p:cNvSpPr>
            <a:spLocks noGrp="1"/>
          </p:cNvSpPr>
          <p:nvPr>
            <p:ph type="body" sz="quarter" idx="14" hasCustomPrompt="1"/>
          </p:nvPr>
        </p:nvSpPr>
        <p:spPr>
          <a:xfrm>
            <a:off x="11087422" y="2335188"/>
            <a:ext cx="4320480"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11087422" y="2983260"/>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41" hasCustomPrompt="1"/>
          </p:nvPr>
        </p:nvSpPr>
        <p:spPr>
          <a:xfrm>
            <a:off x="13103646" y="6209806"/>
            <a:ext cx="4320480"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2" hasCustomPrompt="1"/>
          </p:nvPr>
        </p:nvSpPr>
        <p:spPr>
          <a:xfrm>
            <a:off x="13103646" y="6857878"/>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43" hasCustomPrompt="1"/>
          </p:nvPr>
        </p:nvSpPr>
        <p:spPr>
          <a:xfrm>
            <a:off x="1006302" y="4928307"/>
            <a:ext cx="4320480"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44" hasCustomPrompt="1"/>
          </p:nvPr>
        </p:nvSpPr>
        <p:spPr>
          <a:xfrm>
            <a:off x="1006302" y="5576379"/>
            <a:ext cx="4320480" cy="1871377"/>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cxnSp>
        <p:nvCxnSpPr>
          <p:cNvPr id="24" name="直線コネクタ 23"/>
          <p:cNvCxnSpPr/>
          <p:nvPr userDrawn="1"/>
        </p:nvCxnSpPr>
        <p:spPr>
          <a:xfrm>
            <a:off x="718270" y="5575548"/>
            <a:ext cx="4608512"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1"/>
          </p:cNvCxnSpPr>
          <p:nvPr userDrawn="1"/>
        </p:nvCxnSpPr>
        <p:spPr>
          <a:xfrm flipH="1" flipV="1">
            <a:off x="5326782" y="5575548"/>
            <a:ext cx="987332" cy="77130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H="1">
            <a:off x="11087422" y="2983260"/>
            <a:ext cx="4868548" cy="4929"/>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8" idx="7"/>
          </p:cNvCxnSpPr>
          <p:nvPr userDrawn="1"/>
        </p:nvCxnSpPr>
        <p:spPr>
          <a:xfrm flipV="1">
            <a:off x="10135301" y="2988189"/>
            <a:ext cx="952121" cy="4063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4" idx="6"/>
          </p:cNvCxnSpPr>
          <p:nvPr userDrawn="1"/>
        </p:nvCxnSpPr>
        <p:spPr>
          <a:xfrm flipV="1">
            <a:off x="12311558" y="6864132"/>
            <a:ext cx="792088" cy="475612"/>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H="1">
            <a:off x="13103646" y="6864132"/>
            <a:ext cx="475252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25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3750"/>
                            </p:stCondLst>
                            <p:childTnLst>
                              <p:par>
                                <p:cTn id="50" presetID="22" presetClass="entr" presetSubtype="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4750"/>
                            </p:stCondLst>
                            <p:childTnLst>
                              <p:par>
                                <p:cTn id="61" presetID="53" presetClass="entr" presetSubtype="16" fill="hold" grpId="0" nodeType="afterEffect">
                                  <p:stCondLst>
                                    <p:cond delay="25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0" grpId="0" animBg="1"/>
      <p:bldP spid="12" grpId="0"/>
      <p:bldP spid="14" grpId="0" animBg="1"/>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6" name="テキスト プレースホルダー 11"/>
          <p:cNvSpPr>
            <a:spLocks noGrp="1"/>
          </p:cNvSpPr>
          <p:nvPr>
            <p:ph type="body" sz="quarter" idx="14" hasCustomPrompt="1"/>
          </p:nvPr>
        </p:nvSpPr>
        <p:spPr>
          <a:xfrm>
            <a:off x="2302446" y="2695650"/>
            <a:ext cx="6192688"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2302446" y="3343301"/>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5" name="円/楕円 24"/>
          <p:cNvSpPr/>
          <p:nvPr userDrawn="1"/>
        </p:nvSpPr>
        <p:spPr>
          <a:xfrm>
            <a:off x="790278" y="2695228"/>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図プレースホルダー 5"/>
          <p:cNvSpPr>
            <a:spLocks noGrp="1"/>
          </p:cNvSpPr>
          <p:nvPr>
            <p:ph type="pic" sz="quarter" idx="39" hasCustomPrompt="1"/>
          </p:nvPr>
        </p:nvSpPr>
        <p:spPr>
          <a:xfrm>
            <a:off x="1116000" y="3001263"/>
            <a:ext cx="630070" cy="630070"/>
          </a:xfrm>
        </p:spPr>
        <p:txBody>
          <a:bodyPr>
            <a:normAutofit/>
          </a:bodyPr>
          <a:lstStyle>
            <a:lvl1pPr>
              <a:defRPr sz="1100"/>
            </a:lvl1pPr>
          </a:lstStyle>
          <a:p>
            <a:r>
              <a:rPr lang="en-US" dirty="0" smtClean="0"/>
              <a:t>ICON</a:t>
            </a:r>
          </a:p>
        </p:txBody>
      </p:sp>
      <p:cxnSp>
        <p:nvCxnSpPr>
          <p:cNvPr id="30" name="直線コネクタ 29"/>
          <p:cNvCxnSpPr>
            <a:endCxn id="25" idx="6"/>
          </p:cNvCxnSpPr>
          <p:nvPr userDrawn="1"/>
        </p:nvCxnSpPr>
        <p:spPr>
          <a:xfrm flipH="1">
            <a:off x="2050418" y="3325298"/>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1" name="テキスト プレースホルダー 11"/>
          <p:cNvSpPr>
            <a:spLocks noGrp="1"/>
          </p:cNvSpPr>
          <p:nvPr>
            <p:ph type="body" sz="quarter" idx="40" hasCustomPrompt="1"/>
          </p:nvPr>
        </p:nvSpPr>
        <p:spPr>
          <a:xfrm>
            <a:off x="2302446" y="6152033"/>
            <a:ext cx="6192688"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41" hasCustomPrompt="1"/>
          </p:nvPr>
        </p:nvSpPr>
        <p:spPr>
          <a:xfrm>
            <a:off x="2302446" y="6799684"/>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4" name="円/楕円 33"/>
          <p:cNvSpPr/>
          <p:nvPr userDrawn="1"/>
        </p:nvSpPr>
        <p:spPr>
          <a:xfrm>
            <a:off x="790278" y="6151611"/>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5" name="図プレースホルダー 5"/>
          <p:cNvSpPr>
            <a:spLocks noGrp="1"/>
          </p:cNvSpPr>
          <p:nvPr>
            <p:ph type="pic" sz="quarter" idx="42" hasCustomPrompt="1"/>
          </p:nvPr>
        </p:nvSpPr>
        <p:spPr>
          <a:xfrm>
            <a:off x="1116000" y="6457646"/>
            <a:ext cx="630070" cy="630070"/>
          </a:xfrm>
        </p:spPr>
        <p:txBody>
          <a:bodyPr>
            <a:normAutofit/>
          </a:bodyPr>
          <a:lstStyle>
            <a:lvl1pPr>
              <a:defRPr sz="1100"/>
            </a:lvl1pPr>
          </a:lstStyle>
          <a:p>
            <a:r>
              <a:rPr lang="en-US" dirty="0" smtClean="0"/>
              <a:t>ICON</a:t>
            </a:r>
          </a:p>
        </p:txBody>
      </p:sp>
      <p:cxnSp>
        <p:nvCxnSpPr>
          <p:cNvPr id="37" name="直線コネクタ 36"/>
          <p:cNvCxnSpPr>
            <a:endCxn id="34" idx="6"/>
          </p:cNvCxnSpPr>
          <p:nvPr userDrawn="1"/>
        </p:nvCxnSpPr>
        <p:spPr>
          <a:xfrm flipH="1">
            <a:off x="2050418" y="6781681"/>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8" name="テキスト プレースホルダー 11"/>
          <p:cNvSpPr>
            <a:spLocks noGrp="1"/>
          </p:cNvSpPr>
          <p:nvPr>
            <p:ph type="body" sz="quarter" idx="43" hasCustomPrompt="1"/>
          </p:nvPr>
        </p:nvSpPr>
        <p:spPr>
          <a:xfrm>
            <a:off x="10943406" y="2623642"/>
            <a:ext cx="6192688"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4" hasCustomPrompt="1"/>
          </p:nvPr>
        </p:nvSpPr>
        <p:spPr>
          <a:xfrm>
            <a:off x="10943406" y="3271293"/>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1" name="円/楕円 40"/>
          <p:cNvSpPr/>
          <p:nvPr userDrawn="1"/>
        </p:nvSpPr>
        <p:spPr>
          <a:xfrm>
            <a:off x="9431238" y="26232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2" name="図プレースホルダー 5"/>
          <p:cNvSpPr>
            <a:spLocks noGrp="1"/>
          </p:cNvSpPr>
          <p:nvPr>
            <p:ph type="pic" sz="quarter" idx="45" hasCustomPrompt="1"/>
          </p:nvPr>
        </p:nvSpPr>
        <p:spPr>
          <a:xfrm>
            <a:off x="9756000" y="2929255"/>
            <a:ext cx="630070" cy="630070"/>
          </a:xfrm>
        </p:spPr>
        <p:txBody>
          <a:bodyPr>
            <a:normAutofit/>
          </a:bodyPr>
          <a:lstStyle>
            <a:lvl1pPr>
              <a:defRPr sz="1100"/>
            </a:lvl1pPr>
          </a:lstStyle>
          <a:p>
            <a:r>
              <a:rPr lang="en-US" dirty="0" smtClean="0"/>
              <a:t>ICON</a:t>
            </a:r>
          </a:p>
        </p:txBody>
      </p:sp>
      <p:cxnSp>
        <p:nvCxnSpPr>
          <p:cNvPr id="43" name="直線コネクタ 42"/>
          <p:cNvCxnSpPr>
            <a:endCxn id="41" idx="6"/>
          </p:cNvCxnSpPr>
          <p:nvPr userDrawn="1"/>
        </p:nvCxnSpPr>
        <p:spPr>
          <a:xfrm flipH="1">
            <a:off x="10691378" y="3253290"/>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6" hasCustomPrompt="1"/>
          </p:nvPr>
        </p:nvSpPr>
        <p:spPr>
          <a:xfrm>
            <a:off x="10943406" y="6080025"/>
            <a:ext cx="6192688"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47" hasCustomPrompt="1"/>
          </p:nvPr>
        </p:nvSpPr>
        <p:spPr>
          <a:xfrm>
            <a:off x="10943406" y="6727676"/>
            <a:ext cx="6192688" cy="216024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6" name="円/楕円 45"/>
          <p:cNvSpPr/>
          <p:nvPr userDrawn="1"/>
        </p:nvSpPr>
        <p:spPr>
          <a:xfrm>
            <a:off x="9431238" y="607960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7" name="図プレースホルダー 5"/>
          <p:cNvSpPr>
            <a:spLocks noGrp="1"/>
          </p:cNvSpPr>
          <p:nvPr>
            <p:ph type="pic" sz="quarter" idx="48" hasCustomPrompt="1"/>
          </p:nvPr>
        </p:nvSpPr>
        <p:spPr>
          <a:xfrm>
            <a:off x="9756000" y="6385638"/>
            <a:ext cx="630070" cy="630070"/>
          </a:xfrm>
        </p:spPr>
        <p:txBody>
          <a:bodyPr>
            <a:normAutofit/>
          </a:bodyPr>
          <a:lstStyle>
            <a:lvl1pPr>
              <a:defRPr sz="1100"/>
            </a:lvl1pPr>
          </a:lstStyle>
          <a:p>
            <a:r>
              <a:rPr lang="en-US" dirty="0" smtClean="0"/>
              <a:t>ICON</a:t>
            </a:r>
          </a:p>
        </p:txBody>
      </p:sp>
      <p:cxnSp>
        <p:nvCxnSpPr>
          <p:cNvPr id="48" name="直線コネクタ 47"/>
          <p:cNvCxnSpPr>
            <a:endCxn id="46" idx="6"/>
          </p:cNvCxnSpPr>
          <p:nvPr userDrawn="1"/>
        </p:nvCxnSpPr>
        <p:spPr>
          <a:xfrm flipH="1">
            <a:off x="10691378" y="6709673"/>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2" presetClass="entr" presetSubtype="2" decel="10000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 calcmode="lin" valueType="num">
                                      <p:cBhvr additive="base">
                                        <p:cTn id="26"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250"/>
                            </p:stCondLst>
                            <p:childTnLst>
                              <p:par>
                                <p:cTn id="48" presetID="2" presetClass="entr" presetSubtype="2" decel="100000" fill="hold" grpId="0" nodeType="after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750"/>
                            </p:stCondLst>
                            <p:childTnLst>
                              <p:par>
                                <p:cTn id="57" presetID="53" presetClass="entr" presetSubtype="16" fill="hold" grpId="0" nodeType="after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par>
                          <p:cTn id="71" fill="hold">
                            <p:stCondLst>
                              <p:cond delay="5000"/>
                            </p:stCondLst>
                            <p:childTnLst>
                              <p:par>
                                <p:cTn id="72" presetID="2" presetClass="entr" presetSubtype="2" decel="100000" fill="hold" grpId="0"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 calcmode="lin" valueType="num">
                                      <p:cBhvr additive="base">
                                        <p:cTn id="74"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8">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25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childTnLst>
                          </p:cTn>
                        </p:par>
                        <p:par>
                          <p:cTn id="91" fill="hold">
                            <p:stCondLst>
                              <p:cond delay="6250"/>
                            </p:stCondLst>
                            <p:childTnLst>
                              <p:par>
                                <p:cTn id="92" presetID="22" presetClass="entr" presetSubtype="8" fill="hold"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left)">
                                      <p:cBhvr>
                                        <p:cTn id="94" dur="500"/>
                                        <p:tgtEl>
                                          <p:spTgt spid="48"/>
                                        </p:tgtEl>
                                      </p:cBhvr>
                                    </p:animEffect>
                                  </p:childTnLst>
                                </p:cTn>
                              </p:par>
                            </p:childTnLst>
                          </p:cTn>
                        </p:par>
                        <p:par>
                          <p:cTn id="95" fill="hold">
                            <p:stCondLst>
                              <p:cond delay="6750"/>
                            </p:stCondLst>
                            <p:childTnLst>
                              <p:par>
                                <p:cTn id="96" presetID="2" presetClass="entr" presetSubtype="2" decel="100000" fill="hold" grpId="0" nodeType="afterEffect">
                                  <p:stCondLst>
                                    <p:cond delay="0"/>
                                  </p:stCondLst>
                                  <p:childTnLst>
                                    <p:set>
                                      <p:cBhvr>
                                        <p:cTn id="97" dur="1" fill="hold">
                                          <p:stCondLst>
                                            <p:cond delay="0"/>
                                          </p:stCondLst>
                                        </p:cTn>
                                        <p:tgtEl>
                                          <p:spTgt spid="44">
                                            <p:txEl>
                                              <p:pRg st="0" end="0"/>
                                            </p:txEl>
                                          </p:spTgt>
                                        </p:tgtEl>
                                        <p:attrNameLst>
                                          <p:attrName>style.visibility</p:attrName>
                                        </p:attrNameLst>
                                      </p:cBhvr>
                                      <p:to>
                                        <p:strVal val="visible"/>
                                      </p:to>
                                    </p:set>
                                    <p:anim calcmode="lin" valueType="num">
                                      <p:cBhvr additive="base">
                                        <p:cTn id="9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4">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5">
                                            <p:txEl>
                                              <p:pRg st="0" end="0"/>
                                            </p:txEl>
                                          </p:spTgt>
                                        </p:tgtEl>
                                        <p:attrNameLst>
                                          <p:attrName>style.visibility</p:attrName>
                                        </p:attrNameLst>
                                      </p:cBhvr>
                                      <p:to>
                                        <p:strVal val="visible"/>
                                      </p:to>
                                    </p:set>
                                    <p:anim calcmode="lin" valueType="num">
                                      <p:cBhvr additive="base">
                                        <p:cTn id="102"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5" grpId="0" animBg="1"/>
      <p:bldP spid="26" grpId="0"/>
      <p:bldP spid="31" grpId="0" build="p">
        <p:tmplLst>
          <p:tmpl lvl="1">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6" name="テキスト プレースホルダー 11"/>
          <p:cNvSpPr>
            <a:spLocks noGrp="1"/>
          </p:cNvSpPr>
          <p:nvPr>
            <p:ph type="body" sz="quarter" idx="14" hasCustomPrompt="1"/>
          </p:nvPr>
        </p:nvSpPr>
        <p:spPr>
          <a:xfrm>
            <a:off x="1726382" y="2767658"/>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15" hasCustomPrompt="1"/>
          </p:nvPr>
        </p:nvSpPr>
        <p:spPr>
          <a:xfrm>
            <a:off x="1726382" y="3415309"/>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26" name="図プレースホルダー 5"/>
          <p:cNvSpPr>
            <a:spLocks noGrp="1"/>
          </p:cNvSpPr>
          <p:nvPr>
            <p:ph type="pic" sz="quarter" idx="39" hasCustomPrompt="1"/>
          </p:nvPr>
        </p:nvSpPr>
        <p:spPr>
          <a:xfrm>
            <a:off x="934294" y="2695228"/>
            <a:ext cx="811776" cy="811776"/>
          </a:xfrm>
        </p:spPr>
        <p:txBody>
          <a:bodyPr>
            <a:normAutofit/>
          </a:bodyPr>
          <a:lstStyle>
            <a:lvl1pPr>
              <a:defRPr sz="1100"/>
            </a:lvl1pPr>
          </a:lstStyle>
          <a:p>
            <a:r>
              <a:rPr lang="en-US" dirty="0" smtClean="0"/>
              <a:t>ICON</a:t>
            </a:r>
          </a:p>
        </p:txBody>
      </p:sp>
      <p:sp>
        <p:nvSpPr>
          <p:cNvPr id="54" name="テキスト プレースホルダー 11"/>
          <p:cNvSpPr>
            <a:spLocks noGrp="1"/>
          </p:cNvSpPr>
          <p:nvPr>
            <p:ph type="body" sz="quarter" idx="40" hasCustomPrompt="1"/>
          </p:nvPr>
        </p:nvSpPr>
        <p:spPr>
          <a:xfrm>
            <a:off x="7270998" y="2767657"/>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41" hasCustomPrompt="1"/>
          </p:nvPr>
        </p:nvSpPr>
        <p:spPr>
          <a:xfrm>
            <a:off x="7270998" y="3415308"/>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56" name="図プレースホルダー 5"/>
          <p:cNvSpPr>
            <a:spLocks noGrp="1"/>
          </p:cNvSpPr>
          <p:nvPr>
            <p:ph type="pic" sz="quarter" idx="42" hasCustomPrompt="1"/>
          </p:nvPr>
        </p:nvSpPr>
        <p:spPr>
          <a:xfrm>
            <a:off x="6478910" y="2695227"/>
            <a:ext cx="811776" cy="811776"/>
          </a:xfrm>
        </p:spPr>
        <p:txBody>
          <a:bodyPr>
            <a:normAutofit/>
          </a:bodyPr>
          <a:lstStyle>
            <a:lvl1pPr>
              <a:defRPr sz="1100"/>
            </a:lvl1pPr>
          </a:lstStyle>
          <a:p>
            <a:r>
              <a:rPr lang="en-US" dirty="0" smtClean="0"/>
              <a:t>ICON</a:t>
            </a:r>
          </a:p>
        </p:txBody>
      </p:sp>
      <p:sp>
        <p:nvSpPr>
          <p:cNvPr id="57" name="テキスト プレースホルダー 11"/>
          <p:cNvSpPr>
            <a:spLocks noGrp="1"/>
          </p:cNvSpPr>
          <p:nvPr>
            <p:ph type="body" sz="quarter" idx="43" hasCustomPrompt="1"/>
          </p:nvPr>
        </p:nvSpPr>
        <p:spPr>
          <a:xfrm>
            <a:off x="12815614" y="2767657"/>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44" hasCustomPrompt="1"/>
          </p:nvPr>
        </p:nvSpPr>
        <p:spPr>
          <a:xfrm>
            <a:off x="12815614" y="3415308"/>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59" name="図プレースホルダー 5"/>
          <p:cNvSpPr>
            <a:spLocks noGrp="1"/>
          </p:cNvSpPr>
          <p:nvPr>
            <p:ph type="pic" sz="quarter" idx="45" hasCustomPrompt="1"/>
          </p:nvPr>
        </p:nvSpPr>
        <p:spPr>
          <a:xfrm>
            <a:off x="12023526" y="2695227"/>
            <a:ext cx="811776" cy="811776"/>
          </a:xfrm>
        </p:spPr>
        <p:txBody>
          <a:bodyPr>
            <a:normAutofit/>
          </a:bodyPr>
          <a:lstStyle>
            <a:lvl1pPr>
              <a:defRPr sz="1100"/>
            </a:lvl1pPr>
          </a:lstStyle>
          <a:p>
            <a:r>
              <a:rPr lang="en-US" dirty="0" smtClean="0"/>
              <a:t>ICON</a:t>
            </a:r>
          </a:p>
        </p:txBody>
      </p:sp>
      <p:sp>
        <p:nvSpPr>
          <p:cNvPr id="60" name="テキスト プレースホルダー 11"/>
          <p:cNvSpPr>
            <a:spLocks noGrp="1"/>
          </p:cNvSpPr>
          <p:nvPr>
            <p:ph type="body" sz="quarter" idx="46" hasCustomPrompt="1"/>
          </p:nvPr>
        </p:nvSpPr>
        <p:spPr>
          <a:xfrm>
            <a:off x="1726382" y="6080025"/>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47" hasCustomPrompt="1"/>
          </p:nvPr>
        </p:nvSpPr>
        <p:spPr>
          <a:xfrm>
            <a:off x="1726382" y="6727676"/>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2" name="図プレースホルダー 5"/>
          <p:cNvSpPr>
            <a:spLocks noGrp="1"/>
          </p:cNvSpPr>
          <p:nvPr>
            <p:ph type="pic" sz="quarter" idx="48" hasCustomPrompt="1"/>
          </p:nvPr>
        </p:nvSpPr>
        <p:spPr>
          <a:xfrm>
            <a:off x="934294" y="6007595"/>
            <a:ext cx="811776" cy="811776"/>
          </a:xfrm>
        </p:spPr>
        <p:txBody>
          <a:bodyPr>
            <a:normAutofit/>
          </a:bodyPr>
          <a:lstStyle>
            <a:lvl1pPr>
              <a:defRPr sz="1100"/>
            </a:lvl1pPr>
          </a:lstStyle>
          <a:p>
            <a:r>
              <a:rPr lang="en-US" dirty="0" smtClean="0"/>
              <a:t>ICON</a:t>
            </a:r>
          </a:p>
        </p:txBody>
      </p:sp>
      <p:sp>
        <p:nvSpPr>
          <p:cNvPr id="63" name="テキスト プレースホルダー 11"/>
          <p:cNvSpPr>
            <a:spLocks noGrp="1"/>
          </p:cNvSpPr>
          <p:nvPr>
            <p:ph type="body" sz="quarter" idx="49" hasCustomPrompt="1"/>
          </p:nvPr>
        </p:nvSpPr>
        <p:spPr>
          <a:xfrm>
            <a:off x="7270998" y="6080024"/>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50" hasCustomPrompt="1"/>
          </p:nvPr>
        </p:nvSpPr>
        <p:spPr>
          <a:xfrm>
            <a:off x="7270998" y="6727675"/>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5" name="図プレースホルダー 5"/>
          <p:cNvSpPr>
            <a:spLocks noGrp="1"/>
          </p:cNvSpPr>
          <p:nvPr>
            <p:ph type="pic" sz="quarter" idx="51" hasCustomPrompt="1"/>
          </p:nvPr>
        </p:nvSpPr>
        <p:spPr>
          <a:xfrm>
            <a:off x="6478910" y="6007594"/>
            <a:ext cx="811776" cy="811776"/>
          </a:xfrm>
        </p:spPr>
        <p:txBody>
          <a:bodyPr>
            <a:normAutofit/>
          </a:bodyPr>
          <a:lstStyle>
            <a:lvl1pPr>
              <a:defRPr sz="1100"/>
            </a:lvl1pPr>
          </a:lstStyle>
          <a:p>
            <a:r>
              <a:rPr lang="en-US" dirty="0" smtClean="0"/>
              <a:t>ICON</a:t>
            </a:r>
          </a:p>
        </p:txBody>
      </p:sp>
      <p:sp>
        <p:nvSpPr>
          <p:cNvPr id="66" name="テキスト プレースホルダー 11"/>
          <p:cNvSpPr>
            <a:spLocks noGrp="1"/>
          </p:cNvSpPr>
          <p:nvPr>
            <p:ph type="body" sz="quarter" idx="52" hasCustomPrompt="1"/>
          </p:nvPr>
        </p:nvSpPr>
        <p:spPr>
          <a:xfrm>
            <a:off x="12815614" y="6080024"/>
            <a:ext cx="4320480" cy="647650"/>
          </a:xfrm>
        </p:spPr>
        <p:txBody>
          <a:bodyPr anchor="ctr">
            <a:noAutofit/>
          </a:bodyPr>
          <a:lstStyle>
            <a:lvl1pP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7" name="テキスト プレースホルダー 11"/>
          <p:cNvSpPr>
            <a:spLocks noGrp="1"/>
          </p:cNvSpPr>
          <p:nvPr>
            <p:ph type="body" sz="quarter" idx="53" hasCustomPrompt="1"/>
          </p:nvPr>
        </p:nvSpPr>
        <p:spPr>
          <a:xfrm>
            <a:off x="12815614" y="6727675"/>
            <a:ext cx="4320480" cy="2160240"/>
          </a:xfrm>
        </p:spPr>
        <p:txBody>
          <a:bodyPr anchor="t">
            <a:noAutofit/>
          </a:bodyPr>
          <a:lstStyle>
            <a:lvl1pPr>
              <a:defRPr sz="2000">
                <a:solidFill>
                  <a:schemeClr val="bg1"/>
                </a:solidFill>
                <a:latin typeface="+mn-lt"/>
              </a:defRPr>
            </a:lvl1pPr>
          </a:lstStyle>
          <a:p>
            <a:pPr lvl="0"/>
            <a:r>
              <a:rPr lang="en-US" altLang="ja-JP" dirty="0" smtClean="0"/>
              <a:t>Text Here</a:t>
            </a:r>
            <a:endParaRPr lang="en-US" dirty="0"/>
          </a:p>
        </p:txBody>
      </p:sp>
      <p:sp>
        <p:nvSpPr>
          <p:cNvPr id="68" name="図プレースホルダー 5"/>
          <p:cNvSpPr>
            <a:spLocks noGrp="1"/>
          </p:cNvSpPr>
          <p:nvPr>
            <p:ph type="pic" sz="quarter" idx="54" hasCustomPrompt="1"/>
          </p:nvPr>
        </p:nvSpPr>
        <p:spPr>
          <a:xfrm>
            <a:off x="12023526" y="6007594"/>
            <a:ext cx="811776" cy="811776"/>
          </a:xfrm>
        </p:spPr>
        <p:txBody>
          <a:bodyPr>
            <a:normAutofit/>
          </a:bodyPr>
          <a:lstStyle>
            <a:lvl1pPr>
              <a:defRPr sz="1100"/>
            </a:lvl1pPr>
          </a:lstStyle>
          <a:p>
            <a:r>
              <a:rPr lang="en-US" dirty="0" smtClean="0"/>
              <a:t>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250"/>
                            </p:stCondLst>
                            <p:childTnLst>
                              <p:par>
                                <p:cTn id="13" presetID="2" presetClass="entr" presetSubtype="2" decel="10000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500"/>
                            </p:stCondLst>
                            <p:childTnLst>
                              <p:par>
                                <p:cTn id="26" presetID="2" presetClass="entr" presetSubtype="2" decel="100000" fill="hold" grpId="0" nodeType="afterEffect">
                                  <p:stCondLst>
                                    <p:cond delay="0"/>
                                  </p:stCondLst>
                                  <p:childTnLst>
                                    <p:set>
                                      <p:cBhvr>
                                        <p:cTn id="27" dur="1" fill="hold">
                                          <p:stCondLst>
                                            <p:cond delay="0"/>
                                          </p:stCondLst>
                                        </p:cTn>
                                        <p:tgtEl>
                                          <p:spTgt spid="54">
                                            <p:txEl>
                                              <p:pRg st="0" end="0"/>
                                            </p:txEl>
                                          </p:spTgt>
                                        </p:tgtEl>
                                        <p:attrNameLst>
                                          <p:attrName>style.visibility</p:attrName>
                                        </p:attrNameLst>
                                      </p:cBhvr>
                                      <p:to>
                                        <p:strVal val="visible"/>
                                      </p:to>
                                    </p:set>
                                    <p:anim calcmode="lin" valueType="num">
                                      <p:cBhvr additive="base">
                                        <p:cTn id="28"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 calcmode="lin" valueType="num">
                                      <p:cBhvr additive="base">
                                        <p:cTn id="32"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750"/>
                            </p:stCondLst>
                            <p:childTnLst>
                              <p:par>
                                <p:cTn id="39" presetID="2" presetClass="entr" presetSubtype="2" decel="100000" fill="hold" grpId="0" nodeType="afterEffect">
                                  <p:stCondLst>
                                    <p:cond delay="0"/>
                                  </p:stCondLst>
                                  <p:childTnLst>
                                    <p:set>
                                      <p:cBhvr>
                                        <p:cTn id="40" dur="1" fill="hold">
                                          <p:stCondLst>
                                            <p:cond delay="0"/>
                                          </p:stCondLst>
                                        </p:cTn>
                                        <p:tgtEl>
                                          <p:spTgt spid="57">
                                            <p:txEl>
                                              <p:pRg st="0" end="0"/>
                                            </p:txEl>
                                          </p:spTgt>
                                        </p:tgtEl>
                                        <p:attrNameLst>
                                          <p:attrName>style.visibility</p:attrName>
                                        </p:attrNameLst>
                                      </p:cBhvr>
                                      <p:to>
                                        <p:strVal val="visible"/>
                                      </p:to>
                                    </p:set>
                                    <p:anim calcmode="lin" valueType="num">
                                      <p:cBhvr additive="base">
                                        <p:cTn id="4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58">
                                            <p:txEl>
                                              <p:pRg st="0" end="0"/>
                                            </p:txEl>
                                          </p:spTgt>
                                        </p:tgtEl>
                                        <p:attrNameLst>
                                          <p:attrName>style.visibility</p:attrName>
                                        </p:attrNameLst>
                                      </p:cBhvr>
                                      <p:to>
                                        <p:strVal val="visible"/>
                                      </p:to>
                                    </p:set>
                                    <p:anim calcmode="lin" valueType="num">
                                      <p:cBhvr additive="base">
                                        <p:cTn id="4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10" presetClass="entr" presetSubtype="0" fill="hold" grpId="0" nodeType="afterEffect">
                                  <p:stCondLst>
                                    <p:cond delay="25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5000"/>
                            </p:stCondLst>
                            <p:childTnLst>
                              <p:par>
                                <p:cTn id="52" presetID="2" presetClass="entr" presetSubtype="2" decel="100000" fill="hold" grpId="0"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 calcmode="lin" valueType="num">
                                      <p:cBhvr additive="base">
                                        <p:cTn id="54"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0">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61">
                                            <p:txEl>
                                              <p:pRg st="0" end="0"/>
                                            </p:txEl>
                                          </p:spTgt>
                                        </p:tgtEl>
                                        <p:attrNameLst>
                                          <p:attrName>style.visibility</p:attrName>
                                        </p:attrNameLst>
                                      </p:cBhvr>
                                      <p:to>
                                        <p:strVal val="visible"/>
                                      </p:to>
                                    </p:set>
                                    <p:anim calcmode="lin" valueType="num">
                                      <p:cBhvr additive="base">
                                        <p:cTn id="5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6250"/>
                            </p:stCondLst>
                            <p:childTnLst>
                              <p:par>
                                <p:cTn id="65" presetID="2" presetClass="entr" presetSubtype="2" decel="100000" fill="hold" grpId="0" nodeType="afterEffect">
                                  <p:stCondLst>
                                    <p:cond delay="0"/>
                                  </p:stCondLst>
                                  <p:childTnLst>
                                    <p:set>
                                      <p:cBhvr>
                                        <p:cTn id="66" dur="1" fill="hold">
                                          <p:stCondLst>
                                            <p:cond delay="0"/>
                                          </p:stCondLst>
                                        </p:cTn>
                                        <p:tgtEl>
                                          <p:spTgt spid="63">
                                            <p:txEl>
                                              <p:pRg st="0" end="0"/>
                                            </p:txEl>
                                          </p:spTgt>
                                        </p:tgtEl>
                                        <p:attrNameLst>
                                          <p:attrName>style.visibility</p:attrName>
                                        </p:attrNameLst>
                                      </p:cBhvr>
                                      <p:to>
                                        <p:strVal val="visible"/>
                                      </p:to>
                                    </p:set>
                                    <p:anim calcmode="lin" valueType="num">
                                      <p:cBhvr additive="base">
                                        <p:cTn id="67" dur="5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 calcmode="lin" valueType="num">
                                      <p:cBhvr additive="base">
                                        <p:cTn id="71"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10" presetClass="entr" presetSubtype="0" fill="hold" grpId="0" nodeType="afterEffect">
                                  <p:stCondLst>
                                    <p:cond delay="25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par>
                          <p:cTn id="77" fill="hold">
                            <p:stCondLst>
                              <p:cond delay="7500"/>
                            </p:stCondLst>
                            <p:childTnLst>
                              <p:par>
                                <p:cTn id="78" presetID="2" presetClass="entr" presetSubtype="2" decel="100000" fill="hold" grpId="0" nodeType="after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anim calcmode="lin" valueType="num">
                                      <p:cBhvr additive="base">
                                        <p:cTn id="80"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66">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67">
                                            <p:txEl>
                                              <p:pRg st="0" end="0"/>
                                            </p:txEl>
                                          </p:spTgt>
                                        </p:tgtEl>
                                        <p:attrNameLst>
                                          <p:attrName>style.visibility</p:attrName>
                                        </p:attrNameLst>
                                      </p:cBhvr>
                                      <p:to>
                                        <p:strVal val="visible"/>
                                      </p:to>
                                    </p:set>
                                    <p:anim calcmode="lin" valueType="num">
                                      <p:cBhvr additive="base">
                                        <p:cTn id="8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6" grpId="0"/>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4" decel="10000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ppt_x"/>
                          </p:val>
                        </p:tav>
                        <p:tav tm="100000">
                          <p:val>
                            <p:strVal val="#ppt_x"/>
                          </p:val>
                        </p:tav>
                      </p:tavLst>
                    </p:anim>
                    <p:anim calcmode="lin" valueType="num">
                      <p:cBhvr additive="base">
                        <p:cTn dur="500" fill="hold"/>
                        <p:tgtEl>
                          <p:spTgt spid="55"/>
                        </p:tgtEl>
                        <p:attrNameLst>
                          <p:attrName>ppt_y</p:attrName>
                        </p:attrNameLst>
                      </p:cBhvr>
                      <p:tavLst>
                        <p:tav tm="0">
                          <p:val>
                            <p:strVal val="1+#ppt_h/2"/>
                          </p:val>
                        </p:tav>
                        <p:tav tm="100000">
                          <p:val>
                            <p:strVal val="#ppt_y"/>
                          </p:val>
                        </p:tav>
                      </p:tavLst>
                    </p:anim>
                  </p:childTnLst>
                </p:cTn>
              </p:par>
            </p:tnLst>
          </p:tmpl>
        </p:tmplLst>
      </p:bldP>
      <p:bldP spid="56"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build="p">
        <p:tmplLst>
          <p:tmpl lvl="1">
            <p:tnLst>
              <p:par>
                <p:cTn presetID="2" presetClass="entr" presetSubtype="4"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p:bldP spid="63" grpId="0" build="p">
        <p:tmplLst>
          <p:tmpl lvl="1">
            <p:tnLst>
              <p:par>
                <p:cTn presetID="2" presetClass="entr" presetSubtype="2"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4" decel="10000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ppt_x"/>
                          </p:val>
                        </p:tav>
                        <p:tav tm="100000">
                          <p:val>
                            <p:strVal val="#ppt_x"/>
                          </p:val>
                        </p:tav>
                      </p:tavLst>
                    </p:anim>
                    <p:anim calcmode="lin" valueType="num">
                      <p:cBhvr additive="base">
                        <p:cTn dur="500" fill="hold"/>
                        <p:tgtEl>
                          <p:spTgt spid="67"/>
                        </p:tgtEl>
                        <p:attrNameLst>
                          <p:attrName>ppt_y</p:attrName>
                        </p:attrNameLst>
                      </p:cBhvr>
                      <p:tavLst>
                        <p:tav tm="0">
                          <p:val>
                            <p:strVal val="1+#ppt_h/2"/>
                          </p:val>
                        </p:tav>
                        <p:tav tm="100000">
                          <p:val>
                            <p:strVal val="#ppt_y"/>
                          </p:val>
                        </p:tav>
                      </p:tavLst>
                    </p:anim>
                  </p:childTnLst>
                </p:cTn>
              </p:par>
            </p:tnLst>
          </p:tmpl>
        </p:tmplLst>
      </p:bldP>
      <p:bldP spid="68" grpId="0"/>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8" name="テキスト プレースホルダー 11"/>
          <p:cNvSpPr>
            <a:spLocks noGrp="1"/>
          </p:cNvSpPr>
          <p:nvPr>
            <p:ph type="body" sz="quarter" idx="15" hasCustomPrompt="1"/>
          </p:nvPr>
        </p:nvSpPr>
        <p:spPr>
          <a:xfrm>
            <a:off x="8351118" y="233518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25" name="円/楕円 24"/>
          <p:cNvSpPr/>
          <p:nvPr userDrawn="1"/>
        </p:nvSpPr>
        <p:spPr>
          <a:xfrm>
            <a:off x="7054974" y="240719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図プレースホルダー 5"/>
          <p:cNvSpPr>
            <a:spLocks noGrp="1"/>
          </p:cNvSpPr>
          <p:nvPr>
            <p:ph type="pic" sz="quarter" idx="39" hasCustomPrompt="1"/>
          </p:nvPr>
        </p:nvSpPr>
        <p:spPr>
          <a:xfrm>
            <a:off x="7343006" y="2695227"/>
            <a:ext cx="576065" cy="576065"/>
          </a:xfrm>
        </p:spPr>
        <p:txBody>
          <a:bodyPr>
            <a:normAutofit/>
          </a:bodyPr>
          <a:lstStyle>
            <a:lvl1pPr>
              <a:defRPr sz="1100"/>
            </a:lvl1pPr>
          </a:lstStyle>
          <a:p>
            <a:r>
              <a:rPr lang="en-US" dirty="0" smtClean="0"/>
              <a:t>ICON</a:t>
            </a:r>
          </a:p>
        </p:txBody>
      </p:sp>
      <p:sp>
        <p:nvSpPr>
          <p:cNvPr id="27" name="テキスト プレースホルダー 11"/>
          <p:cNvSpPr>
            <a:spLocks noGrp="1"/>
          </p:cNvSpPr>
          <p:nvPr>
            <p:ph type="body" sz="quarter" idx="40" hasCustomPrompt="1"/>
          </p:nvPr>
        </p:nvSpPr>
        <p:spPr>
          <a:xfrm>
            <a:off x="8351118" y="377534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28" name="円/楕円 27"/>
          <p:cNvSpPr/>
          <p:nvPr userDrawn="1"/>
        </p:nvSpPr>
        <p:spPr>
          <a:xfrm>
            <a:off x="7054974" y="384735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図プレースホルダー 5"/>
          <p:cNvSpPr>
            <a:spLocks noGrp="1"/>
          </p:cNvSpPr>
          <p:nvPr>
            <p:ph type="pic" sz="quarter" idx="41" hasCustomPrompt="1"/>
          </p:nvPr>
        </p:nvSpPr>
        <p:spPr>
          <a:xfrm>
            <a:off x="7343006" y="4135387"/>
            <a:ext cx="576065" cy="576065"/>
          </a:xfrm>
        </p:spPr>
        <p:txBody>
          <a:bodyPr>
            <a:normAutofit/>
          </a:bodyPr>
          <a:lstStyle>
            <a:lvl1pPr>
              <a:defRPr sz="1100"/>
            </a:lvl1pPr>
          </a:lstStyle>
          <a:p>
            <a:r>
              <a:rPr lang="en-US" dirty="0" smtClean="0"/>
              <a:t>ICON</a:t>
            </a:r>
          </a:p>
        </p:txBody>
      </p:sp>
      <p:sp>
        <p:nvSpPr>
          <p:cNvPr id="33" name="テキスト プレースホルダー 11"/>
          <p:cNvSpPr>
            <a:spLocks noGrp="1"/>
          </p:cNvSpPr>
          <p:nvPr>
            <p:ph type="body" sz="quarter" idx="42" hasCustomPrompt="1"/>
          </p:nvPr>
        </p:nvSpPr>
        <p:spPr>
          <a:xfrm>
            <a:off x="8351118" y="521550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36" name="円/楕円 35"/>
          <p:cNvSpPr/>
          <p:nvPr userDrawn="1"/>
        </p:nvSpPr>
        <p:spPr>
          <a:xfrm>
            <a:off x="7054974" y="528751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9" name="図プレースホルダー 5"/>
          <p:cNvSpPr>
            <a:spLocks noGrp="1"/>
          </p:cNvSpPr>
          <p:nvPr>
            <p:ph type="pic" sz="quarter" idx="43" hasCustomPrompt="1"/>
          </p:nvPr>
        </p:nvSpPr>
        <p:spPr>
          <a:xfrm>
            <a:off x="7343006" y="5575547"/>
            <a:ext cx="576065" cy="576065"/>
          </a:xfrm>
        </p:spPr>
        <p:txBody>
          <a:bodyPr>
            <a:normAutofit/>
          </a:bodyPr>
          <a:lstStyle>
            <a:lvl1pPr>
              <a:defRPr sz="1100"/>
            </a:lvl1pPr>
          </a:lstStyle>
          <a:p>
            <a:r>
              <a:rPr lang="en-US" dirty="0" smtClean="0"/>
              <a:t>ICON</a:t>
            </a:r>
          </a:p>
        </p:txBody>
      </p:sp>
      <p:sp>
        <p:nvSpPr>
          <p:cNvPr id="49" name="テキスト プレースホルダー 11"/>
          <p:cNvSpPr>
            <a:spLocks noGrp="1"/>
          </p:cNvSpPr>
          <p:nvPr>
            <p:ph type="body" sz="quarter" idx="44" hasCustomPrompt="1"/>
          </p:nvPr>
        </p:nvSpPr>
        <p:spPr>
          <a:xfrm>
            <a:off x="8351118" y="665566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50" name="円/楕円 49"/>
          <p:cNvSpPr/>
          <p:nvPr userDrawn="1"/>
        </p:nvSpPr>
        <p:spPr>
          <a:xfrm>
            <a:off x="7054974" y="672767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1" name="図プレースホルダー 5"/>
          <p:cNvSpPr>
            <a:spLocks noGrp="1"/>
          </p:cNvSpPr>
          <p:nvPr>
            <p:ph type="pic" sz="quarter" idx="45" hasCustomPrompt="1"/>
          </p:nvPr>
        </p:nvSpPr>
        <p:spPr>
          <a:xfrm>
            <a:off x="7343006" y="7015707"/>
            <a:ext cx="576065" cy="576065"/>
          </a:xfrm>
        </p:spPr>
        <p:txBody>
          <a:bodyPr>
            <a:normAutofit/>
          </a:bodyPr>
          <a:lstStyle>
            <a:lvl1pPr>
              <a:defRPr sz="1100"/>
            </a:lvl1pPr>
          </a:lstStyle>
          <a:p>
            <a:r>
              <a:rPr lang="en-US" dirty="0" smtClean="0"/>
              <a:t>ICON</a:t>
            </a:r>
          </a:p>
        </p:txBody>
      </p:sp>
      <p:sp>
        <p:nvSpPr>
          <p:cNvPr id="52" name="テキスト プレースホルダー 11"/>
          <p:cNvSpPr>
            <a:spLocks noGrp="1"/>
          </p:cNvSpPr>
          <p:nvPr>
            <p:ph type="body" sz="quarter" idx="46" hasCustomPrompt="1"/>
          </p:nvPr>
        </p:nvSpPr>
        <p:spPr>
          <a:xfrm>
            <a:off x="8351118" y="8095828"/>
            <a:ext cx="9001000" cy="1260140"/>
          </a:xfrm>
        </p:spPr>
        <p:txBody>
          <a:bodyPr anchor="ctr">
            <a:noAutofit/>
          </a:bodyPr>
          <a:lstStyle>
            <a:lvl1pPr algn="l">
              <a:defRPr sz="2400">
                <a:solidFill>
                  <a:schemeClr val="bg1"/>
                </a:solidFill>
                <a:latin typeface="+mn-lt"/>
              </a:defRPr>
            </a:lvl1pPr>
          </a:lstStyle>
          <a:p>
            <a:pPr lvl="0"/>
            <a:r>
              <a:rPr lang="en-US" altLang="ja-JP" dirty="0" smtClean="0"/>
              <a:t>Text Here</a:t>
            </a:r>
            <a:endParaRPr lang="en-US" dirty="0"/>
          </a:p>
        </p:txBody>
      </p:sp>
      <p:sp>
        <p:nvSpPr>
          <p:cNvPr id="53" name="円/楕円 52"/>
          <p:cNvSpPr/>
          <p:nvPr userDrawn="1"/>
        </p:nvSpPr>
        <p:spPr>
          <a:xfrm>
            <a:off x="7054974" y="816783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4" name="図プレースホルダー 5"/>
          <p:cNvSpPr>
            <a:spLocks noGrp="1"/>
          </p:cNvSpPr>
          <p:nvPr>
            <p:ph type="pic" sz="quarter" idx="47" hasCustomPrompt="1"/>
          </p:nvPr>
        </p:nvSpPr>
        <p:spPr>
          <a:xfrm>
            <a:off x="7343006" y="8455867"/>
            <a:ext cx="576065" cy="576065"/>
          </a:xfrm>
        </p:spPr>
        <p:txBody>
          <a:bodyPr>
            <a:normAutofit/>
          </a:bodyPr>
          <a:lstStyle>
            <a:lvl1pPr>
              <a:defRPr sz="1100"/>
            </a:lvl1pPr>
          </a:lstStyle>
          <a:p>
            <a:r>
              <a:rPr lang="en-US" dirty="0" smtClean="0"/>
              <a:t>ICON</a:t>
            </a:r>
          </a:p>
        </p:txBody>
      </p:sp>
      <p:sp>
        <p:nvSpPr>
          <p:cNvPr id="55" name="テキスト プレースホルダー 11"/>
          <p:cNvSpPr>
            <a:spLocks noGrp="1"/>
          </p:cNvSpPr>
          <p:nvPr>
            <p:ph type="body" sz="quarter" idx="14" hasCustomPrompt="1"/>
          </p:nvPr>
        </p:nvSpPr>
        <p:spPr>
          <a:xfrm>
            <a:off x="862286" y="2695228"/>
            <a:ext cx="5976664" cy="6120680"/>
          </a:xfrm>
        </p:spPr>
        <p:txBody>
          <a:bodyPr anchor="ctr">
            <a:noAutofit/>
          </a:bodyPr>
          <a:lstStyle>
            <a:lvl1pPr>
              <a:lnSpc>
                <a:spcPts val="6000"/>
              </a:lnSpc>
              <a:defRPr sz="6600">
                <a:solidFill>
                  <a:schemeClr val="bg1"/>
                </a:solidFill>
                <a:latin typeface="+mj-lt"/>
              </a:defRPr>
            </a:lvl1pPr>
          </a:lstStyle>
          <a:p>
            <a:pPr lvl="0"/>
            <a:r>
              <a:rPr lang="en-US" altLang="ja-JP" dirty="0" smtClean="0"/>
              <a:t>Text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399"/>
                            </p:stCondLst>
                            <p:childTnLst>
                              <p:par>
                                <p:cTn id="14" presetID="5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2" presetClass="entr" presetSubtype="2" decel="100000"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899"/>
                            </p:stCondLst>
                            <p:childTnLst>
                              <p:par>
                                <p:cTn id="29" presetID="53" presetClass="entr" presetSubtype="16" fill="hold" grpId="0" nodeType="after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2" decel="100000" fill="hold" grpId="0" nodeType="withEffect">
                                  <p:stCondLst>
                                    <p:cond delay="25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649"/>
                            </p:stCondLst>
                            <p:childTnLst>
                              <p:par>
                                <p:cTn id="44" presetID="53" presetClass="entr" presetSubtype="16" fill="hold" grpId="0" nodeType="afterEffect">
                                  <p:stCondLst>
                                    <p:cond delay="2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2" decel="100000" fill="hold" grpId="0" nodeType="withEffect">
                                  <p:stCondLst>
                                    <p:cond delay="250"/>
                                  </p:st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3399"/>
                            </p:stCondLst>
                            <p:childTnLst>
                              <p:par>
                                <p:cTn id="59" presetID="53" presetClass="entr" presetSubtype="16" fill="hold" grpId="0" nodeType="after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2" presetClass="entr" presetSubtype="2" decel="100000" fill="hold" grpId="0" nodeType="withEffect">
                                  <p:stCondLst>
                                    <p:cond delay="250"/>
                                  </p:stCondLst>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4149"/>
                            </p:stCondLst>
                            <p:childTnLst>
                              <p:par>
                                <p:cTn id="74" presetID="53" presetClass="entr" presetSubtype="16" fill="hold" grpId="0" nodeType="afterEffect">
                                  <p:stCondLst>
                                    <p:cond delay="2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53" presetClass="entr" presetSubtype="16" fill="hold" grpId="0" nodeType="withEffect">
                                  <p:stCondLst>
                                    <p:cond delay="25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Effect transition="in" filter="fade">
                                      <p:cBhvr>
                                        <p:cTn id="83" dur="500"/>
                                        <p:tgtEl>
                                          <p:spTgt spid="54"/>
                                        </p:tgtEl>
                                      </p:cBhvr>
                                    </p:animEffect>
                                  </p:childTnLst>
                                </p:cTn>
                              </p:par>
                              <p:par>
                                <p:cTn id="84" presetID="2" presetClass="entr" presetSubtype="2" decel="100000" fill="hold" grpId="0" nodeType="withEffect">
                                  <p:stCondLst>
                                    <p:cond delay="250"/>
                                  </p:stCondLst>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8" grpId="0" build="p">
        <p:tmplLst>
          <p:tmpl lvl="1">
            <p:tnLst>
              <p:par>
                <p:cTn presetID="2" presetClass="entr" presetSubtype="2"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5" grpId="0" animBg="1"/>
      <p:bldP spid="26" grpId="0"/>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animBg="1"/>
      <p:bldP spid="29" grpId="0"/>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6" grpId="0" animBg="1"/>
      <p:bldP spid="39" grpId="0"/>
      <p:bldP spid="49" grpId="0" build="p">
        <p:tmplLst>
          <p:tmpl lvl="1">
            <p:tnLst>
              <p:par>
                <p:cTn presetID="2" presetClass="entr" presetSubtype="2"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animBg="1"/>
      <p:bldP spid="51" grpId="0"/>
      <p:bldP spid="52" grpId="0" build="p">
        <p:tmplLst>
          <p:tmpl lvl="1">
            <p:tnLst>
              <p:par>
                <p:cTn presetID="2" presetClass="entr" presetSubtype="2" decel="10000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p:bldP spid="55"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円/楕円 7"/>
          <p:cNvSpPr/>
          <p:nvPr userDrawn="1"/>
        </p:nvSpPr>
        <p:spPr>
          <a:xfrm>
            <a:off x="3922766" y="40993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9" name="図プレースホルダー 5"/>
          <p:cNvSpPr>
            <a:spLocks noGrp="1"/>
          </p:cNvSpPr>
          <p:nvPr>
            <p:ph type="pic" sz="quarter" idx="45" hasCustomPrompt="1"/>
          </p:nvPr>
        </p:nvSpPr>
        <p:spPr>
          <a:xfrm>
            <a:off x="4248488" y="4405419"/>
            <a:ext cx="630070" cy="630070"/>
          </a:xfrm>
        </p:spPr>
        <p:txBody>
          <a:bodyPr>
            <a:normAutofit/>
          </a:bodyPr>
          <a:lstStyle>
            <a:lvl1pPr>
              <a:defRPr sz="1100"/>
            </a:lvl1pPr>
          </a:lstStyle>
          <a:p>
            <a:r>
              <a:rPr lang="en-US" dirty="0" smtClean="0"/>
              <a:t>ICON</a:t>
            </a:r>
          </a:p>
        </p:txBody>
      </p:sp>
      <p:sp>
        <p:nvSpPr>
          <p:cNvPr id="12" name="テキスト プレースホルダー 7"/>
          <p:cNvSpPr>
            <a:spLocks noGrp="1"/>
          </p:cNvSpPr>
          <p:nvPr>
            <p:ph type="body" sz="quarter" idx="28" hasCustomPrompt="1"/>
          </p:nvPr>
        </p:nvSpPr>
        <p:spPr>
          <a:xfrm>
            <a:off x="1330478" y="4099384"/>
            <a:ext cx="1260000" cy="1260000"/>
          </a:xfrm>
          <a:prstGeom prst="ellipse">
            <a:avLst/>
          </a:prstGeom>
          <a:blipFill>
            <a:blip r:embed="rId2"/>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cxnSp>
        <p:nvCxnSpPr>
          <p:cNvPr id="14" name="直線コネクタ 13"/>
          <p:cNvCxnSpPr>
            <a:stCxn id="12" idx="6"/>
            <a:endCxn id="8" idx="2"/>
          </p:cNvCxnSpPr>
          <p:nvPr userDrawn="1"/>
        </p:nvCxnSpPr>
        <p:spPr>
          <a:xfrm>
            <a:off x="2590478" y="4729384"/>
            <a:ext cx="133228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6"/>
            <a:endCxn id="21" idx="2"/>
          </p:cNvCxnSpPr>
          <p:nvPr userDrawn="1"/>
        </p:nvCxnSpPr>
        <p:spPr>
          <a:xfrm flipV="1">
            <a:off x="5182906" y="4729384"/>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1" name="円/楕円 20"/>
          <p:cNvSpPr/>
          <p:nvPr userDrawn="1"/>
        </p:nvSpPr>
        <p:spPr>
          <a:xfrm>
            <a:off x="6517908"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2" name="図プレースホルダー 5"/>
          <p:cNvSpPr>
            <a:spLocks noGrp="1"/>
          </p:cNvSpPr>
          <p:nvPr>
            <p:ph type="pic" sz="quarter" idx="46" hasCustomPrompt="1"/>
          </p:nvPr>
        </p:nvSpPr>
        <p:spPr>
          <a:xfrm>
            <a:off x="6843630" y="4405349"/>
            <a:ext cx="630070" cy="630070"/>
          </a:xfrm>
        </p:spPr>
        <p:txBody>
          <a:bodyPr>
            <a:normAutofit/>
          </a:bodyPr>
          <a:lstStyle>
            <a:lvl1pPr>
              <a:defRPr sz="1100"/>
            </a:lvl1pPr>
          </a:lstStyle>
          <a:p>
            <a:r>
              <a:rPr lang="en-US" dirty="0" smtClean="0"/>
              <a:t>ICON</a:t>
            </a:r>
          </a:p>
        </p:txBody>
      </p:sp>
      <p:cxnSp>
        <p:nvCxnSpPr>
          <p:cNvPr id="24" name="直線コネクタ 23"/>
          <p:cNvCxnSpPr>
            <a:stCxn id="21" idx="6"/>
            <a:endCxn id="25" idx="2"/>
          </p:cNvCxnSpPr>
          <p:nvPr userDrawn="1"/>
        </p:nvCxnSpPr>
        <p:spPr>
          <a:xfrm>
            <a:off x="7778048" y="4729384"/>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userDrawn="1"/>
        </p:nvSpPr>
        <p:spPr>
          <a:xfrm>
            <a:off x="9146200"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図プレースホルダー 5"/>
          <p:cNvSpPr>
            <a:spLocks noGrp="1"/>
          </p:cNvSpPr>
          <p:nvPr>
            <p:ph type="pic" sz="quarter" idx="47" hasCustomPrompt="1"/>
          </p:nvPr>
        </p:nvSpPr>
        <p:spPr>
          <a:xfrm>
            <a:off x="9471922" y="4405349"/>
            <a:ext cx="630070" cy="630070"/>
          </a:xfrm>
        </p:spPr>
        <p:txBody>
          <a:bodyPr>
            <a:normAutofit/>
          </a:bodyPr>
          <a:lstStyle>
            <a:lvl1pPr>
              <a:defRPr sz="1100"/>
            </a:lvl1pPr>
          </a:lstStyle>
          <a:p>
            <a:r>
              <a:rPr lang="en-US" dirty="0" smtClean="0"/>
              <a:t>ICON</a:t>
            </a:r>
          </a:p>
        </p:txBody>
      </p:sp>
      <p:cxnSp>
        <p:nvCxnSpPr>
          <p:cNvPr id="30" name="直線コネクタ 29"/>
          <p:cNvCxnSpPr>
            <a:stCxn id="25" idx="6"/>
            <a:endCxn id="31" idx="2"/>
          </p:cNvCxnSpPr>
          <p:nvPr userDrawn="1"/>
        </p:nvCxnSpPr>
        <p:spPr>
          <a:xfrm flipV="1">
            <a:off x="10406340" y="4720993"/>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userDrawn="1"/>
        </p:nvSpPr>
        <p:spPr>
          <a:xfrm>
            <a:off x="11771638" y="409092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2" name="図プレースホルダー 5"/>
          <p:cNvSpPr>
            <a:spLocks noGrp="1"/>
          </p:cNvSpPr>
          <p:nvPr>
            <p:ph type="pic" sz="quarter" idx="48" hasCustomPrompt="1"/>
          </p:nvPr>
        </p:nvSpPr>
        <p:spPr>
          <a:xfrm>
            <a:off x="12097360" y="4396958"/>
            <a:ext cx="630070" cy="630070"/>
          </a:xfrm>
        </p:spPr>
        <p:txBody>
          <a:bodyPr>
            <a:normAutofit/>
          </a:bodyPr>
          <a:lstStyle>
            <a:lvl1pPr>
              <a:defRPr sz="1100"/>
            </a:lvl1pPr>
          </a:lstStyle>
          <a:p>
            <a:r>
              <a:rPr lang="en-US" dirty="0" smtClean="0"/>
              <a:t>ICON</a:t>
            </a:r>
          </a:p>
        </p:txBody>
      </p:sp>
      <p:sp>
        <p:nvSpPr>
          <p:cNvPr id="34" name="円/楕円 33"/>
          <p:cNvSpPr/>
          <p:nvPr userDrawn="1"/>
        </p:nvSpPr>
        <p:spPr>
          <a:xfrm>
            <a:off x="5290918" y="608806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5" name="図プレースホルダー 5"/>
          <p:cNvSpPr>
            <a:spLocks noGrp="1"/>
          </p:cNvSpPr>
          <p:nvPr>
            <p:ph type="pic" sz="quarter" idx="49" hasCustomPrompt="1"/>
          </p:nvPr>
        </p:nvSpPr>
        <p:spPr>
          <a:xfrm>
            <a:off x="5616640" y="6394100"/>
            <a:ext cx="630070" cy="630070"/>
          </a:xfrm>
        </p:spPr>
        <p:txBody>
          <a:bodyPr>
            <a:normAutofit/>
          </a:bodyPr>
          <a:lstStyle>
            <a:lvl1pPr>
              <a:defRPr sz="1100"/>
            </a:lvl1pPr>
          </a:lstStyle>
          <a:p>
            <a:r>
              <a:rPr lang="en-US" dirty="0" smtClean="0"/>
              <a:t>ICON</a:t>
            </a:r>
          </a:p>
        </p:txBody>
      </p:sp>
      <p:cxnSp>
        <p:nvCxnSpPr>
          <p:cNvPr id="36" name="直線コネクタ 35"/>
          <p:cNvCxnSpPr>
            <a:stCxn id="34" idx="6"/>
            <a:endCxn id="37" idx="2"/>
          </p:cNvCxnSpPr>
          <p:nvPr userDrawn="1"/>
        </p:nvCxnSpPr>
        <p:spPr>
          <a:xfrm flipV="1">
            <a:off x="6551058" y="6718065"/>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userDrawn="1"/>
        </p:nvSpPr>
        <p:spPr>
          <a:xfrm>
            <a:off x="7886060"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8" name="図プレースホルダー 5"/>
          <p:cNvSpPr>
            <a:spLocks noGrp="1"/>
          </p:cNvSpPr>
          <p:nvPr>
            <p:ph type="pic" sz="quarter" idx="50" hasCustomPrompt="1"/>
          </p:nvPr>
        </p:nvSpPr>
        <p:spPr>
          <a:xfrm>
            <a:off x="8211782" y="6394030"/>
            <a:ext cx="630070" cy="630070"/>
          </a:xfrm>
        </p:spPr>
        <p:txBody>
          <a:bodyPr>
            <a:normAutofit/>
          </a:bodyPr>
          <a:lstStyle>
            <a:lvl1pPr>
              <a:defRPr sz="1100"/>
            </a:lvl1pPr>
          </a:lstStyle>
          <a:p>
            <a:r>
              <a:rPr lang="en-US" dirty="0" smtClean="0"/>
              <a:t>ICON</a:t>
            </a:r>
          </a:p>
        </p:txBody>
      </p:sp>
      <p:cxnSp>
        <p:nvCxnSpPr>
          <p:cNvPr id="39" name="直線コネクタ 38"/>
          <p:cNvCxnSpPr>
            <a:stCxn id="37" idx="6"/>
            <a:endCxn id="40" idx="2"/>
          </p:cNvCxnSpPr>
          <p:nvPr userDrawn="1"/>
        </p:nvCxnSpPr>
        <p:spPr>
          <a:xfrm>
            <a:off x="9146200" y="6718065"/>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userDrawn="1"/>
        </p:nvSpPr>
        <p:spPr>
          <a:xfrm>
            <a:off x="10514352"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1" name="図プレースホルダー 5"/>
          <p:cNvSpPr>
            <a:spLocks noGrp="1"/>
          </p:cNvSpPr>
          <p:nvPr>
            <p:ph type="pic" sz="quarter" idx="51" hasCustomPrompt="1"/>
          </p:nvPr>
        </p:nvSpPr>
        <p:spPr>
          <a:xfrm>
            <a:off x="10840074" y="6394030"/>
            <a:ext cx="630070" cy="630070"/>
          </a:xfrm>
        </p:spPr>
        <p:txBody>
          <a:bodyPr>
            <a:normAutofit/>
          </a:bodyPr>
          <a:lstStyle>
            <a:lvl1pPr>
              <a:defRPr sz="1100"/>
            </a:lvl1pPr>
          </a:lstStyle>
          <a:p>
            <a:r>
              <a:rPr lang="en-US" dirty="0" smtClean="0"/>
              <a:t>ICON</a:t>
            </a:r>
          </a:p>
        </p:txBody>
      </p:sp>
      <p:cxnSp>
        <p:nvCxnSpPr>
          <p:cNvPr id="42" name="直線コネクタ 41"/>
          <p:cNvCxnSpPr>
            <a:stCxn id="40" idx="6"/>
            <a:endCxn id="43" idx="2"/>
          </p:cNvCxnSpPr>
          <p:nvPr userDrawn="1"/>
        </p:nvCxnSpPr>
        <p:spPr>
          <a:xfrm flipV="1">
            <a:off x="11774492" y="6709674"/>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3" name="円/楕円 42"/>
          <p:cNvSpPr/>
          <p:nvPr userDrawn="1"/>
        </p:nvSpPr>
        <p:spPr>
          <a:xfrm>
            <a:off x="13139790" y="607960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4" name="図プレースホルダー 5"/>
          <p:cNvSpPr>
            <a:spLocks noGrp="1"/>
          </p:cNvSpPr>
          <p:nvPr>
            <p:ph type="pic" sz="quarter" idx="52" hasCustomPrompt="1"/>
          </p:nvPr>
        </p:nvSpPr>
        <p:spPr>
          <a:xfrm>
            <a:off x="13465512" y="6385639"/>
            <a:ext cx="630070" cy="630070"/>
          </a:xfrm>
        </p:spPr>
        <p:txBody>
          <a:bodyPr>
            <a:normAutofit/>
          </a:bodyPr>
          <a:lstStyle>
            <a:lvl1pPr>
              <a:defRPr sz="1100"/>
            </a:lvl1pPr>
          </a:lstStyle>
          <a:p>
            <a:r>
              <a:rPr lang="en-US" dirty="0" smtClean="0"/>
              <a:t>ICON</a:t>
            </a:r>
          </a:p>
        </p:txBody>
      </p:sp>
      <p:sp>
        <p:nvSpPr>
          <p:cNvPr id="45" name="テキスト プレースホルダー 7"/>
          <p:cNvSpPr>
            <a:spLocks noGrp="1"/>
          </p:cNvSpPr>
          <p:nvPr>
            <p:ph type="body" sz="quarter" idx="53" hasCustomPrompt="1"/>
          </p:nvPr>
        </p:nvSpPr>
        <p:spPr>
          <a:xfrm>
            <a:off x="15732078" y="6079604"/>
            <a:ext cx="1260000" cy="1260000"/>
          </a:xfrm>
          <a:prstGeom prst="ellipse">
            <a:avLst/>
          </a:prstGeom>
          <a:blipFill>
            <a:blip r:embed="rId2"/>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cxnSp>
        <p:nvCxnSpPr>
          <p:cNvPr id="46" name="直線コネクタ 45"/>
          <p:cNvCxnSpPr>
            <a:stCxn id="43" idx="6"/>
            <a:endCxn id="45" idx="2"/>
          </p:cNvCxnSpPr>
          <p:nvPr userDrawn="1"/>
        </p:nvCxnSpPr>
        <p:spPr>
          <a:xfrm flipV="1">
            <a:off x="14399930" y="6709604"/>
            <a:ext cx="133214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6"/>
          </p:cNvCxnSpPr>
          <p:nvPr userDrawn="1"/>
        </p:nvCxnSpPr>
        <p:spPr>
          <a:xfrm>
            <a:off x="13031778" y="4720993"/>
            <a:ext cx="215884" cy="998571"/>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a:off x="3409429" y="2695228"/>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二等辺三角形 6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71" name="テキスト プレースホルダー 70"/>
          <p:cNvSpPr>
            <a:spLocks noGrp="1"/>
          </p:cNvSpPr>
          <p:nvPr>
            <p:ph type="body" sz="quarter" idx="54" hasCustomPrompt="1"/>
          </p:nvPr>
        </p:nvSpPr>
        <p:spPr>
          <a:xfrm>
            <a:off x="3526582" y="2814092"/>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72" name="グループ化 71"/>
          <p:cNvGrpSpPr/>
          <p:nvPr userDrawn="1"/>
        </p:nvGrpSpPr>
        <p:grpSpPr>
          <a:xfrm>
            <a:off x="6009281" y="2695228"/>
            <a:ext cx="2277393" cy="1301110"/>
            <a:chOff x="3409429" y="2695228"/>
            <a:chExt cx="2277393" cy="1301110"/>
          </a:xfrm>
        </p:grpSpPr>
        <p:sp>
          <p:nvSpPr>
            <p:cNvPr id="73" name="正方形/長方形 7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二等辺三角形 7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75" name="テキスト プレースホルダー 70"/>
          <p:cNvSpPr>
            <a:spLocks noGrp="1"/>
          </p:cNvSpPr>
          <p:nvPr>
            <p:ph type="body" sz="quarter" idx="55" hasCustomPrompt="1"/>
          </p:nvPr>
        </p:nvSpPr>
        <p:spPr>
          <a:xfrm>
            <a:off x="6126434" y="2814092"/>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76" name="グループ化 75"/>
          <p:cNvGrpSpPr/>
          <p:nvPr userDrawn="1"/>
        </p:nvGrpSpPr>
        <p:grpSpPr>
          <a:xfrm>
            <a:off x="8651005" y="2690262"/>
            <a:ext cx="2277393" cy="1301110"/>
            <a:chOff x="3409429" y="2695228"/>
            <a:chExt cx="2277393" cy="1301110"/>
          </a:xfrm>
        </p:grpSpPr>
        <p:sp>
          <p:nvSpPr>
            <p:cNvPr id="77" name="正方形/長方形 7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二等辺三角形 7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79" name="テキスト プレースホルダー 70"/>
          <p:cNvSpPr>
            <a:spLocks noGrp="1"/>
          </p:cNvSpPr>
          <p:nvPr>
            <p:ph type="body" sz="quarter" idx="56" hasCustomPrompt="1"/>
          </p:nvPr>
        </p:nvSpPr>
        <p:spPr>
          <a:xfrm>
            <a:off x="8768158" y="2809126"/>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80" name="グループ化 79"/>
          <p:cNvGrpSpPr/>
          <p:nvPr userDrawn="1"/>
        </p:nvGrpSpPr>
        <p:grpSpPr>
          <a:xfrm>
            <a:off x="11276443" y="2690262"/>
            <a:ext cx="2277393" cy="1301110"/>
            <a:chOff x="3409429" y="2695228"/>
            <a:chExt cx="2277393" cy="1301110"/>
          </a:xfrm>
        </p:grpSpPr>
        <p:sp>
          <p:nvSpPr>
            <p:cNvPr id="81" name="正方形/長方形 8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二等辺三角形 8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83" name="テキスト プレースホルダー 70"/>
          <p:cNvSpPr>
            <a:spLocks noGrp="1"/>
          </p:cNvSpPr>
          <p:nvPr>
            <p:ph type="body" sz="quarter" idx="57" hasCustomPrompt="1"/>
          </p:nvPr>
        </p:nvSpPr>
        <p:spPr>
          <a:xfrm>
            <a:off x="11393596" y="2809126"/>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84" name="グループ化 83"/>
          <p:cNvGrpSpPr/>
          <p:nvPr userDrawn="1"/>
        </p:nvGrpSpPr>
        <p:grpSpPr>
          <a:xfrm rot="10800000">
            <a:off x="4782291" y="7524730"/>
            <a:ext cx="2277393" cy="1301110"/>
            <a:chOff x="3409429" y="2695228"/>
            <a:chExt cx="2277393" cy="1301110"/>
          </a:xfrm>
        </p:grpSpPr>
        <p:sp>
          <p:nvSpPr>
            <p:cNvPr id="85" name="正方形/長方形 8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二等辺三角形 8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87" name="テキスト プレースホルダー 70"/>
          <p:cNvSpPr>
            <a:spLocks noGrp="1"/>
          </p:cNvSpPr>
          <p:nvPr>
            <p:ph type="body" sz="quarter" idx="58" hasCustomPrompt="1"/>
          </p:nvPr>
        </p:nvSpPr>
        <p:spPr>
          <a:xfrm>
            <a:off x="4899444" y="7926660"/>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88" name="グループ化 87"/>
          <p:cNvGrpSpPr/>
          <p:nvPr userDrawn="1"/>
        </p:nvGrpSpPr>
        <p:grpSpPr>
          <a:xfrm rot="10800000">
            <a:off x="7382143" y="7524730"/>
            <a:ext cx="2277393" cy="1301110"/>
            <a:chOff x="3409429" y="2695228"/>
            <a:chExt cx="2277393" cy="1301110"/>
          </a:xfrm>
        </p:grpSpPr>
        <p:sp>
          <p:nvSpPr>
            <p:cNvPr id="89" name="正方形/長方形 88"/>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二等辺三角形 89"/>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91" name="テキスト プレースホルダー 70"/>
          <p:cNvSpPr>
            <a:spLocks noGrp="1"/>
          </p:cNvSpPr>
          <p:nvPr>
            <p:ph type="body" sz="quarter" idx="59" hasCustomPrompt="1"/>
          </p:nvPr>
        </p:nvSpPr>
        <p:spPr>
          <a:xfrm>
            <a:off x="7499296" y="7926660"/>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92" name="グループ化 91"/>
          <p:cNvGrpSpPr/>
          <p:nvPr userDrawn="1"/>
        </p:nvGrpSpPr>
        <p:grpSpPr>
          <a:xfrm rot="10800000">
            <a:off x="10023867" y="7519764"/>
            <a:ext cx="2277393" cy="1301110"/>
            <a:chOff x="3409429" y="2695228"/>
            <a:chExt cx="2277393" cy="1301110"/>
          </a:xfrm>
        </p:grpSpPr>
        <p:sp>
          <p:nvSpPr>
            <p:cNvPr id="93" name="正方形/長方形 9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二等辺三角形 9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95" name="テキスト プレースホルダー 70"/>
          <p:cNvSpPr>
            <a:spLocks noGrp="1"/>
          </p:cNvSpPr>
          <p:nvPr>
            <p:ph type="body" sz="quarter" idx="60" hasCustomPrompt="1"/>
          </p:nvPr>
        </p:nvSpPr>
        <p:spPr>
          <a:xfrm>
            <a:off x="10141020" y="7921694"/>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grpSp>
        <p:nvGrpSpPr>
          <p:cNvPr id="96" name="グループ化 95"/>
          <p:cNvGrpSpPr/>
          <p:nvPr userDrawn="1"/>
        </p:nvGrpSpPr>
        <p:grpSpPr>
          <a:xfrm rot="10800000">
            <a:off x="12649305" y="7519764"/>
            <a:ext cx="2277393" cy="1301110"/>
            <a:chOff x="3409429" y="2695228"/>
            <a:chExt cx="2277393" cy="1301110"/>
          </a:xfrm>
        </p:grpSpPr>
        <p:sp>
          <p:nvSpPr>
            <p:cNvPr id="97" name="正方形/長方形 9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二等辺三角形 9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99" name="テキスト プレースホルダー 70"/>
          <p:cNvSpPr>
            <a:spLocks noGrp="1"/>
          </p:cNvSpPr>
          <p:nvPr>
            <p:ph type="body" sz="quarter" idx="61" hasCustomPrompt="1"/>
          </p:nvPr>
        </p:nvSpPr>
        <p:spPr>
          <a:xfrm>
            <a:off x="12766458" y="7921694"/>
            <a:ext cx="2016224" cy="817240"/>
          </a:xfrm>
        </p:spPr>
        <p:txBody>
          <a:bodyPr anchor="ctr"/>
          <a:lstStyle>
            <a:lvl1pPr algn="ctr">
              <a:lnSpc>
                <a:spcPts val="2000"/>
              </a:lnSpc>
              <a:defRPr>
                <a:latin typeface="Bebas Neue Regular" panose="00000500000000000000" pitchFamily="50" charset="0"/>
              </a:defRPr>
            </a:lvl1pPr>
          </a:lstStyle>
          <a:p>
            <a:pPr lvl="0"/>
            <a:r>
              <a:rPr lang="en-US" dirty="0" smtClean="0"/>
              <a:t>TEXT</a:t>
            </a:r>
          </a:p>
          <a:p>
            <a:pPr lvl="0"/>
            <a:r>
              <a:rPr lang="en-US" dirty="0" smtClean="0"/>
              <a:t>TEXT</a:t>
            </a:r>
            <a:endParaRPr lang="en-US" dirty="0"/>
          </a:p>
        </p:txBody>
      </p:sp>
      <p:cxnSp>
        <p:nvCxnSpPr>
          <p:cNvPr id="102" name="直線コネクタ 101"/>
          <p:cNvCxnSpPr/>
          <p:nvPr userDrawn="1"/>
        </p:nvCxnSpPr>
        <p:spPr>
          <a:xfrm flipH="1">
            <a:off x="4782290" y="5719564"/>
            <a:ext cx="846537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48"/>
          <p:cNvCxnSpPr>
            <a:endCxn id="34" idx="2"/>
          </p:cNvCxnSpPr>
          <p:nvPr userDrawn="1"/>
        </p:nvCxnSpPr>
        <p:spPr>
          <a:xfrm rot="16200000" flipH="1">
            <a:off x="4537319" y="5964535"/>
            <a:ext cx="998571" cy="508628"/>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0"/>
                                  </p:stCondLst>
                                  <p:childTnLst>
                                    <p:set>
                                      <p:cBhvr>
                                        <p:cTn id="33" dur="1" fill="hold">
                                          <p:stCondLst>
                                            <p:cond delay="0"/>
                                          </p:stCondLst>
                                        </p:cTn>
                                        <p:tgtEl>
                                          <p:spTgt spid="71">
                                            <p:txEl>
                                              <p:pRg st="0" end="0"/>
                                            </p:txEl>
                                          </p:spTgt>
                                        </p:tgtEl>
                                        <p:attrNameLst>
                                          <p:attrName>style.visibility</p:attrName>
                                        </p:attrNameLst>
                                      </p:cBhvr>
                                      <p:to>
                                        <p:strVal val="visible"/>
                                      </p:to>
                                    </p:set>
                                    <p:anim calcmode="lin" valueType="num">
                                      <p:cBhvr additive="base">
                                        <p:cTn id="34"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71">
                                            <p:txEl>
                                              <p:pRg st="1" end="1"/>
                                            </p:txEl>
                                          </p:spTgt>
                                        </p:tgtEl>
                                        <p:attrNameLst>
                                          <p:attrName>style.visibility</p:attrName>
                                        </p:attrNameLst>
                                      </p:cBhvr>
                                      <p:to>
                                        <p:strVal val="visible"/>
                                      </p:to>
                                    </p:set>
                                    <p:anim calcmode="lin" valueType="num">
                                      <p:cBhvr additive="base">
                                        <p:cTn id="3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
                                            <p:txEl>
                                              <p:pRg st="1" end="1"/>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750"/>
                            </p:stCondLst>
                            <p:childTnLst>
                              <p:par>
                                <p:cTn id="45" presetID="2" presetClass="entr" presetSubtype="8" decel="10000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75">
                                            <p:txEl>
                                              <p:pRg st="0" end="0"/>
                                            </p:txEl>
                                          </p:spTgt>
                                        </p:tgtEl>
                                        <p:attrNameLst>
                                          <p:attrName>style.visibility</p:attrName>
                                        </p:attrNameLst>
                                      </p:cBhvr>
                                      <p:to>
                                        <p:strVal val="visible"/>
                                      </p:to>
                                    </p:set>
                                    <p:anim calcmode="lin" valueType="num">
                                      <p:cBhvr additive="base">
                                        <p:cTn id="59"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75">
                                            <p:txEl>
                                              <p:pRg st="1" end="1"/>
                                            </p:txEl>
                                          </p:spTgt>
                                        </p:tgtEl>
                                        <p:attrNameLst>
                                          <p:attrName>style.visibility</p:attrName>
                                        </p:attrNameLst>
                                      </p:cBhvr>
                                      <p:to>
                                        <p:strVal val="visible"/>
                                      </p:to>
                                    </p:set>
                                    <p:anim calcmode="lin" valueType="num">
                                      <p:cBhvr additive="base">
                                        <p:cTn id="63"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5">
                                            <p:txEl>
                                              <p:pRg st="1" end="1"/>
                                            </p:txEl>
                                          </p:spTgt>
                                        </p:tgtEl>
                                        <p:attrNameLst>
                                          <p:attrName>ppt_y</p:attrName>
                                        </p:attrNameLst>
                                      </p:cBhvr>
                                      <p:tavLst>
                                        <p:tav tm="0">
                                          <p:val>
                                            <p:strVal val="0-#ppt_h/2"/>
                                          </p:val>
                                        </p:tav>
                                        <p:tav tm="100000">
                                          <p:val>
                                            <p:strVal val="#ppt_y"/>
                                          </p:val>
                                        </p:tav>
                                      </p:tavLst>
                                    </p:anim>
                                  </p:childTnLst>
                                </p:cTn>
                              </p:par>
                            </p:childTnLst>
                          </p:cTn>
                        </p:par>
                        <p:par>
                          <p:cTn id="65" fill="hold">
                            <p:stCondLst>
                              <p:cond delay="3250"/>
                            </p:stCondLst>
                            <p:childTnLst>
                              <p:par>
                                <p:cTn id="66" presetID="22" presetClass="entr" presetSubtype="8" fill="hold" nodeType="afterEffect">
                                  <p:stCondLst>
                                    <p:cond delay="25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4000"/>
                            </p:stCondLst>
                            <p:childTnLst>
                              <p:par>
                                <p:cTn id="70" presetID="2" presetClass="entr" presetSubtype="8" decel="10000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1" decel="100000"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ppt_x"/>
                                          </p:val>
                                        </p:tav>
                                        <p:tav tm="100000">
                                          <p:val>
                                            <p:strVal val="#ppt_x"/>
                                          </p:val>
                                        </p:tav>
                                      </p:tavLst>
                                    </p:anim>
                                    <p:anim calcmode="lin" valueType="num">
                                      <p:cBhvr additive="base">
                                        <p:cTn id="81" dur="500" fill="hold"/>
                                        <p:tgtEl>
                                          <p:spTgt spid="76"/>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79">
                                            <p:txEl>
                                              <p:pRg st="0" end="0"/>
                                            </p:txEl>
                                          </p:spTgt>
                                        </p:tgtEl>
                                        <p:attrNameLst>
                                          <p:attrName>style.visibility</p:attrName>
                                        </p:attrNameLst>
                                      </p:cBhvr>
                                      <p:to>
                                        <p:strVal val="visible"/>
                                      </p:to>
                                    </p:set>
                                    <p:anim calcmode="lin" valueType="num">
                                      <p:cBhvr additive="base">
                                        <p:cTn id="84"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79">
                                            <p:txEl>
                                              <p:pRg st="1" end="1"/>
                                            </p:txEl>
                                          </p:spTgt>
                                        </p:tgtEl>
                                        <p:attrNameLst>
                                          <p:attrName>style.visibility</p:attrName>
                                        </p:attrNameLst>
                                      </p:cBhvr>
                                      <p:to>
                                        <p:strVal val="visible"/>
                                      </p:to>
                                    </p:set>
                                    <p:anim calcmode="lin" valueType="num">
                                      <p:cBhvr additive="base">
                                        <p:cTn id="88"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9">
                                            <p:txEl>
                                              <p:pRg st="1" end="1"/>
                                            </p:txEl>
                                          </p:spTgt>
                                        </p:tgtEl>
                                        <p:attrNameLst>
                                          <p:attrName>ppt_y</p:attrName>
                                        </p:attrNameLst>
                                      </p:cBhvr>
                                      <p:tavLst>
                                        <p:tav tm="0">
                                          <p:val>
                                            <p:strVal val="0-#ppt_h/2"/>
                                          </p:val>
                                        </p:tav>
                                        <p:tav tm="100000">
                                          <p:val>
                                            <p:strVal val="#ppt_y"/>
                                          </p:val>
                                        </p:tav>
                                      </p:tavLst>
                                    </p:anim>
                                  </p:childTnLst>
                                </p:cTn>
                              </p:par>
                            </p:childTnLst>
                          </p:cTn>
                        </p:par>
                        <p:par>
                          <p:cTn id="90" fill="hold">
                            <p:stCondLst>
                              <p:cond delay="4500"/>
                            </p:stCondLst>
                            <p:childTnLst>
                              <p:par>
                                <p:cTn id="91" presetID="22" presetClass="entr" presetSubtype="8" fill="hold" nodeType="afterEffect">
                                  <p:stCondLst>
                                    <p:cond delay="25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par>
                          <p:cTn id="94" fill="hold">
                            <p:stCondLst>
                              <p:cond delay="5250"/>
                            </p:stCondLst>
                            <p:childTnLst>
                              <p:par>
                                <p:cTn id="95" presetID="2" presetClass="entr" presetSubtype="8" decel="10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fill="hold"/>
                                        <p:tgtEl>
                                          <p:spTgt spid="80"/>
                                        </p:tgtEl>
                                        <p:attrNameLst>
                                          <p:attrName>ppt_x</p:attrName>
                                        </p:attrNameLst>
                                      </p:cBhvr>
                                      <p:tavLst>
                                        <p:tav tm="0">
                                          <p:val>
                                            <p:strVal val="#ppt_x"/>
                                          </p:val>
                                        </p:tav>
                                        <p:tav tm="100000">
                                          <p:val>
                                            <p:strVal val="#ppt_x"/>
                                          </p:val>
                                        </p:tav>
                                      </p:tavLst>
                                    </p:anim>
                                    <p:anim calcmode="lin" valueType="num">
                                      <p:cBhvr additive="base">
                                        <p:cTn id="106" dur="500" fill="hold"/>
                                        <p:tgtEl>
                                          <p:spTgt spid="80"/>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83">
                                            <p:txEl>
                                              <p:pRg st="0" end="0"/>
                                            </p:txEl>
                                          </p:spTgt>
                                        </p:tgtEl>
                                        <p:attrNameLst>
                                          <p:attrName>style.visibility</p:attrName>
                                        </p:attrNameLst>
                                      </p:cBhvr>
                                      <p:to>
                                        <p:strVal val="visible"/>
                                      </p:to>
                                    </p:set>
                                    <p:anim calcmode="lin" valueType="num">
                                      <p:cBhvr additive="base">
                                        <p:cTn id="10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3">
                                            <p:txEl>
                                              <p:pRg st="0" end="0"/>
                                            </p:txEl>
                                          </p:spTgt>
                                        </p:tgtEl>
                                        <p:attrNameLst>
                                          <p:attrName>ppt_y</p:attrName>
                                        </p:attrNameLst>
                                      </p:cBhvr>
                                      <p:tavLst>
                                        <p:tav tm="0">
                                          <p:val>
                                            <p:strVal val="0-#ppt_h/2"/>
                                          </p:val>
                                        </p:tav>
                                        <p:tav tm="100000">
                                          <p:val>
                                            <p:strVal val="#ppt_y"/>
                                          </p:val>
                                        </p:tav>
                                      </p:tavLst>
                                    </p:anim>
                                  </p:childTnLst>
                                </p:cTn>
                              </p:par>
                              <p:par>
                                <p:cTn id="111" presetID="2" presetClass="entr" presetSubtype="1" decel="100000" fill="hold" grpId="0" nodeType="withEffect">
                                  <p:stCondLst>
                                    <p:cond delay="0"/>
                                  </p:stCondLst>
                                  <p:childTnLst>
                                    <p:set>
                                      <p:cBhvr>
                                        <p:cTn id="112" dur="1" fill="hold">
                                          <p:stCondLst>
                                            <p:cond delay="0"/>
                                          </p:stCondLst>
                                        </p:cTn>
                                        <p:tgtEl>
                                          <p:spTgt spid="83">
                                            <p:txEl>
                                              <p:pRg st="1" end="1"/>
                                            </p:txEl>
                                          </p:spTgt>
                                        </p:tgtEl>
                                        <p:attrNameLst>
                                          <p:attrName>style.visibility</p:attrName>
                                        </p:attrNameLst>
                                      </p:cBhvr>
                                      <p:to>
                                        <p:strVal val="visible"/>
                                      </p:to>
                                    </p:set>
                                    <p:anim calcmode="lin" valueType="num">
                                      <p:cBhvr additive="base">
                                        <p:cTn id="113"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3">
                                            <p:txEl>
                                              <p:pRg st="1" end="1"/>
                                            </p:txEl>
                                          </p:spTgt>
                                        </p:tgtEl>
                                        <p:attrNameLst>
                                          <p:attrName>ppt_y</p:attrName>
                                        </p:attrNameLst>
                                      </p:cBhvr>
                                      <p:tavLst>
                                        <p:tav tm="0">
                                          <p:val>
                                            <p:strVal val="0-#ppt_h/2"/>
                                          </p:val>
                                        </p:tav>
                                        <p:tav tm="100000">
                                          <p:val>
                                            <p:strVal val="#ppt_y"/>
                                          </p:val>
                                        </p:tav>
                                      </p:tavLst>
                                    </p:anim>
                                  </p:childTnLst>
                                </p:cTn>
                              </p:par>
                            </p:childTnLst>
                          </p:cTn>
                        </p:par>
                        <p:par>
                          <p:cTn id="115" fill="hold">
                            <p:stCondLst>
                              <p:cond delay="5750"/>
                            </p:stCondLst>
                            <p:childTnLst>
                              <p:par>
                                <p:cTn id="116" presetID="22" presetClass="entr" presetSubtype="1" fill="hold" nodeType="afterEffect">
                                  <p:stCondLst>
                                    <p:cond delay="25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250"/>
                                        <p:tgtEl>
                                          <p:spTgt spid="49"/>
                                        </p:tgtEl>
                                      </p:cBhvr>
                                    </p:animEffect>
                                  </p:childTnLst>
                                </p:cTn>
                              </p:par>
                            </p:childTnLst>
                          </p:cTn>
                        </p:par>
                        <p:par>
                          <p:cTn id="119" fill="hold">
                            <p:stCondLst>
                              <p:cond delay="6500"/>
                            </p:stCondLst>
                            <p:childTnLst>
                              <p:par>
                                <p:cTn id="120" presetID="22" presetClass="entr" presetSubtype="2"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right)">
                                      <p:cBhvr>
                                        <p:cTn id="122" dur="250"/>
                                        <p:tgtEl>
                                          <p:spTgt spid="102"/>
                                        </p:tgtEl>
                                      </p:cBhvr>
                                    </p:animEffect>
                                  </p:childTnLst>
                                </p:cTn>
                              </p:par>
                            </p:childTnLst>
                          </p:cTn>
                        </p:par>
                        <p:par>
                          <p:cTn id="123" fill="hold">
                            <p:stCondLst>
                              <p:cond delay="7000"/>
                            </p:stCondLst>
                            <p:childTnLst>
                              <p:par>
                                <p:cTn id="124" presetID="22" presetClass="entr" presetSubtype="1" fill="hold"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wipe(up)">
                                      <p:cBhvr>
                                        <p:cTn id="126" dur="250"/>
                                        <p:tgtEl>
                                          <p:spTgt spid="105"/>
                                        </p:tgtEl>
                                      </p:cBhvr>
                                    </p:animEffect>
                                  </p:childTnLst>
                                </p:cTn>
                              </p:par>
                            </p:childTnLst>
                          </p:cTn>
                        </p:par>
                        <p:par>
                          <p:cTn id="127" fill="hold">
                            <p:stCondLst>
                              <p:cond delay="7500"/>
                            </p:stCondLst>
                            <p:childTnLst>
                              <p:par>
                                <p:cTn id="128" presetID="2" presetClass="entr" presetSubtype="8" decel="10000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additive="base">
                                        <p:cTn id="130" dur="500" fill="hold"/>
                                        <p:tgtEl>
                                          <p:spTgt spid="35"/>
                                        </p:tgtEl>
                                        <p:attrNameLst>
                                          <p:attrName>ppt_x</p:attrName>
                                        </p:attrNameLst>
                                      </p:cBhvr>
                                      <p:tavLst>
                                        <p:tav tm="0">
                                          <p:val>
                                            <p:strVal val="0-#ppt_w/2"/>
                                          </p:val>
                                        </p:tav>
                                        <p:tav tm="100000">
                                          <p:val>
                                            <p:strVal val="#ppt_x"/>
                                          </p:val>
                                        </p:tav>
                                      </p:tavLst>
                                    </p:anim>
                                    <p:anim calcmode="lin" valueType="num">
                                      <p:cBhvr additive="base">
                                        <p:cTn id="131" dur="500" fill="hold"/>
                                        <p:tgtEl>
                                          <p:spTgt spid="35"/>
                                        </p:tgtEl>
                                        <p:attrNameLst>
                                          <p:attrName>ppt_y</p:attrName>
                                        </p:attrNameLst>
                                      </p:cBhvr>
                                      <p:tavLst>
                                        <p:tav tm="0">
                                          <p:val>
                                            <p:strVal val="#ppt_y"/>
                                          </p:val>
                                        </p:tav>
                                        <p:tav tm="100000">
                                          <p:val>
                                            <p:strVal val="#ppt_y"/>
                                          </p:val>
                                        </p:tav>
                                      </p:tavLst>
                                    </p:anim>
                                  </p:childTnLst>
                                </p:cTn>
                              </p:par>
                              <p:par>
                                <p:cTn id="132" presetID="2" presetClass="entr" presetSubtype="8" decel="10000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additive="base">
                                        <p:cTn id="134" dur="500" fill="hold"/>
                                        <p:tgtEl>
                                          <p:spTgt spid="34"/>
                                        </p:tgtEl>
                                        <p:attrNameLst>
                                          <p:attrName>ppt_x</p:attrName>
                                        </p:attrNameLst>
                                      </p:cBhvr>
                                      <p:tavLst>
                                        <p:tav tm="0">
                                          <p:val>
                                            <p:strVal val="0-#ppt_w/2"/>
                                          </p:val>
                                        </p:tav>
                                        <p:tav tm="100000">
                                          <p:val>
                                            <p:strVal val="#ppt_x"/>
                                          </p:val>
                                        </p:tav>
                                      </p:tavLst>
                                    </p:anim>
                                    <p:anim calcmode="lin" valueType="num">
                                      <p:cBhvr additive="base">
                                        <p:cTn id="135" dur="500" fill="hold"/>
                                        <p:tgtEl>
                                          <p:spTgt spid="34"/>
                                        </p:tgtEl>
                                        <p:attrNameLst>
                                          <p:attrName>ppt_y</p:attrName>
                                        </p:attrNameLst>
                                      </p:cBhvr>
                                      <p:tavLst>
                                        <p:tav tm="0">
                                          <p:val>
                                            <p:strVal val="#ppt_y"/>
                                          </p:val>
                                        </p:tav>
                                        <p:tav tm="100000">
                                          <p:val>
                                            <p:strVal val="#ppt_y"/>
                                          </p:val>
                                        </p:tav>
                                      </p:tavLst>
                                    </p:anim>
                                  </p:childTnLst>
                                </p:cTn>
                              </p:par>
                              <p:par>
                                <p:cTn id="136" presetID="2" presetClass="entr" presetSubtype="4" decel="10000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 calcmode="lin" valueType="num">
                                      <p:cBhvr additive="base">
                                        <p:cTn id="138" dur="500" fill="hold"/>
                                        <p:tgtEl>
                                          <p:spTgt spid="84"/>
                                        </p:tgtEl>
                                        <p:attrNameLst>
                                          <p:attrName>ppt_x</p:attrName>
                                        </p:attrNameLst>
                                      </p:cBhvr>
                                      <p:tavLst>
                                        <p:tav tm="0">
                                          <p:val>
                                            <p:strVal val="#ppt_x"/>
                                          </p:val>
                                        </p:tav>
                                        <p:tav tm="100000">
                                          <p:val>
                                            <p:strVal val="#ppt_x"/>
                                          </p:val>
                                        </p:tav>
                                      </p:tavLst>
                                    </p:anim>
                                    <p:anim calcmode="lin" valueType="num">
                                      <p:cBhvr additive="base">
                                        <p:cTn id="139" dur="500" fill="hold"/>
                                        <p:tgtEl>
                                          <p:spTgt spid="84"/>
                                        </p:tgtEl>
                                        <p:attrNameLst>
                                          <p:attrName>ppt_y</p:attrName>
                                        </p:attrNameLst>
                                      </p:cBhvr>
                                      <p:tavLst>
                                        <p:tav tm="0">
                                          <p:val>
                                            <p:strVal val="1+#ppt_h/2"/>
                                          </p:val>
                                        </p:tav>
                                        <p:tav tm="100000">
                                          <p:val>
                                            <p:strVal val="#ppt_y"/>
                                          </p:val>
                                        </p:tav>
                                      </p:tavLst>
                                    </p:anim>
                                  </p:childTnLst>
                                </p:cTn>
                              </p:par>
                              <p:par>
                                <p:cTn id="140" presetID="2" presetClass="entr" presetSubtype="4" decel="100000" fill="hold" grpId="0" nodeType="with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0"/>
                                  </p:stCondLst>
                                  <p:childTnLst>
                                    <p:set>
                                      <p:cBhvr>
                                        <p:cTn id="145" dur="1" fill="hold">
                                          <p:stCondLst>
                                            <p:cond delay="0"/>
                                          </p:stCondLst>
                                        </p:cTn>
                                        <p:tgtEl>
                                          <p:spTgt spid="87">
                                            <p:txEl>
                                              <p:pRg st="1" end="1"/>
                                            </p:txEl>
                                          </p:spTgt>
                                        </p:tgtEl>
                                        <p:attrNameLst>
                                          <p:attrName>style.visibility</p:attrName>
                                        </p:attrNameLst>
                                      </p:cBhvr>
                                      <p:to>
                                        <p:strVal val="visible"/>
                                      </p:to>
                                    </p:set>
                                    <p:anim calcmode="lin" valueType="num">
                                      <p:cBhvr additive="base">
                                        <p:cTn id="146"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8000"/>
                            </p:stCondLst>
                            <p:childTnLst>
                              <p:par>
                                <p:cTn id="149" presetID="22" presetClass="entr" presetSubtype="8" fill="hold" nodeType="afterEffect">
                                  <p:stCondLst>
                                    <p:cond delay="250"/>
                                  </p:stCondLst>
                                  <p:childTnLst>
                                    <p:set>
                                      <p:cBhvr>
                                        <p:cTn id="150" dur="1" fill="hold">
                                          <p:stCondLst>
                                            <p:cond delay="0"/>
                                          </p:stCondLst>
                                        </p:cTn>
                                        <p:tgtEl>
                                          <p:spTgt spid="36"/>
                                        </p:tgtEl>
                                        <p:attrNameLst>
                                          <p:attrName>style.visibility</p:attrName>
                                        </p:attrNameLst>
                                      </p:cBhvr>
                                      <p:to>
                                        <p:strVal val="visible"/>
                                      </p:to>
                                    </p:set>
                                    <p:animEffect transition="in" filter="wipe(left)">
                                      <p:cBhvr>
                                        <p:cTn id="151" dur="500"/>
                                        <p:tgtEl>
                                          <p:spTgt spid="36"/>
                                        </p:tgtEl>
                                      </p:cBhvr>
                                    </p:animEffect>
                                  </p:childTnLst>
                                </p:cTn>
                              </p:par>
                            </p:childTnLst>
                          </p:cTn>
                        </p:par>
                        <p:par>
                          <p:cTn id="152" fill="hold">
                            <p:stCondLst>
                              <p:cond delay="8750"/>
                            </p:stCondLst>
                            <p:childTnLst>
                              <p:par>
                                <p:cTn id="153" presetID="2" presetClass="entr" presetSubtype="8" decel="100000"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 calcmode="lin" valueType="num">
                                      <p:cBhvr additive="base">
                                        <p:cTn id="155" dur="500" fill="hold"/>
                                        <p:tgtEl>
                                          <p:spTgt spid="38"/>
                                        </p:tgtEl>
                                        <p:attrNameLst>
                                          <p:attrName>ppt_x</p:attrName>
                                        </p:attrNameLst>
                                      </p:cBhvr>
                                      <p:tavLst>
                                        <p:tav tm="0">
                                          <p:val>
                                            <p:strVal val="0-#ppt_w/2"/>
                                          </p:val>
                                        </p:tav>
                                        <p:tav tm="100000">
                                          <p:val>
                                            <p:strVal val="#ppt_x"/>
                                          </p:val>
                                        </p:tav>
                                      </p:tavLst>
                                    </p:anim>
                                    <p:anim calcmode="lin" valueType="num">
                                      <p:cBhvr additive="base">
                                        <p:cTn id="156" dur="500" fill="hold"/>
                                        <p:tgtEl>
                                          <p:spTgt spid="38"/>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additive="base">
                                        <p:cTn id="159" dur="500" fill="hold"/>
                                        <p:tgtEl>
                                          <p:spTgt spid="37"/>
                                        </p:tgtEl>
                                        <p:attrNameLst>
                                          <p:attrName>ppt_x</p:attrName>
                                        </p:attrNameLst>
                                      </p:cBhvr>
                                      <p:tavLst>
                                        <p:tav tm="0">
                                          <p:val>
                                            <p:strVal val="0-#ppt_w/2"/>
                                          </p:val>
                                        </p:tav>
                                        <p:tav tm="100000">
                                          <p:val>
                                            <p:strVal val="#ppt_x"/>
                                          </p:val>
                                        </p:tav>
                                      </p:tavLst>
                                    </p:anim>
                                    <p:anim calcmode="lin" valueType="num">
                                      <p:cBhvr additive="base">
                                        <p:cTn id="160" dur="500" fill="hold"/>
                                        <p:tgtEl>
                                          <p:spTgt spid="37"/>
                                        </p:tgtEl>
                                        <p:attrNameLst>
                                          <p:attrName>ppt_y</p:attrName>
                                        </p:attrNameLst>
                                      </p:cBhvr>
                                      <p:tavLst>
                                        <p:tav tm="0">
                                          <p:val>
                                            <p:strVal val="#ppt_y"/>
                                          </p:val>
                                        </p:tav>
                                        <p:tav tm="100000">
                                          <p:val>
                                            <p:strVal val="#ppt_y"/>
                                          </p:val>
                                        </p:tav>
                                      </p:tavLst>
                                    </p:anim>
                                  </p:childTnLst>
                                </p:cTn>
                              </p:par>
                              <p:par>
                                <p:cTn id="161" presetID="2" presetClass="entr" presetSubtype="4" decel="100000" fill="hold"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500" fill="hold"/>
                                        <p:tgtEl>
                                          <p:spTgt spid="88"/>
                                        </p:tgtEl>
                                        <p:attrNameLst>
                                          <p:attrName>ppt_x</p:attrName>
                                        </p:attrNameLst>
                                      </p:cBhvr>
                                      <p:tavLst>
                                        <p:tav tm="0">
                                          <p:val>
                                            <p:strVal val="#ppt_x"/>
                                          </p:val>
                                        </p:tav>
                                        <p:tav tm="100000">
                                          <p:val>
                                            <p:strVal val="#ppt_x"/>
                                          </p:val>
                                        </p:tav>
                                      </p:tavLst>
                                    </p:anim>
                                    <p:anim calcmode="lin" valueType="num">
                                      <p:cBhvr additive="base">
                                        <p:cTn id="164" dur="500" fill="hold"/>
                                        <p:tgtEl>
                                          <p:spTgt spid="88"/>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0"/>
                                  </p:stCondLst>
                                  <p:childTnLst>
                                    <p:set>
                                      <p:cBhvr>
                                        <p:cTn id="166" dur="1" fill="hold">
                                          <p:stCondLst>
                                            <p:cond delay="0"/>
                                          </p:stCondLst>
                                        </p:cTn>
                                        <p:tgtEl>
                                          <p:spTgt spid="91">
                                            <p:txEl>
                                              <p:pRg st="0" end="0"/>
                                            </p:txEl>
                                          </p:spTgt>
                                        </p:tgtEl>
                                        <p:attrNameLst>
                                          <p:attrName>style.visibility</p:attrName>
                                        </p:attrNameLst>
                                      </p:cBhvr>
                                      <p:to>
                                        <p:strVal val="visible"/>
                                      </p:to>
                                    </p:set>
                                    <p:anim calcmode="lin" valueType="num">
                                      <p:cBhvr additive="base">
                                        <p:cTn id="167"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91">
                                            <p:txEl>
                                              <p:pRg st="1" end="1"/>
                                            </p:txEl>
                                          </p:spTgt>
                                        </p:tgtEl>
                                        <p:attrNameLst>
                                          <p:attrName>style.visibility</p:attrName>
                                        </p:attrNameLst>
                                      </p:cBhvr>
                                      <p:to>
                                        <p:strVal val="visible"/>
                                      </p:to>
                                    </p:set>
                                    <p:anim calcmode="lin" valueType="num">
                                      <p:cBhvr additive="base">
                                        <p:cTn id="171"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par>
                          <p:cTn id="173" fill="hold">
                            <p:stCondLst>
                              <p:cond delay="9250"/>
                            </p:stCondLst>
                            <p:childTnLst>
                              <p:par>
                                <p:cTn id="174" presetID="22" presetClass="entr" presetSubtype="8" fill="hold" nodeType="afterEffect">
                                  <p:stCondLst>
                                    <p:cond delay="250"/>
                                  </p:stCondLst>
                                  <p:childTnLst>
                                    <p:set>
                                      <p:cBhvr>
                                        <p:cTn id="175" dur="1" fill="hold">
                                          <p:stCondLst>
                                            <p:cond delay="0"/>
                                          </p:stCondLst>
                                        </p:cTn>
                                        <p:tgtEl>
                                          <p:spTgt spid="39"/>
                                        </p:tgtEl>
                                        <p:attrNameLst>
                                          <p:attrName>style.visibility</p:attrName>
                                        </p:attrNameLst>
                                      </p:cBhvr>
                                      <p:to>
                                        <p:strVal val="visible"/>
                                      </p:to>
                                    </p:set>
                                    <p:animEffect transition="in" filter="wipe(left)">
                                      <p:cBhvr>
                                        <p:cTn id="176" dur="500"/>
                                        <p:tgtEl>
                                          <p:spTgt spid="39"/>
                                        </p:tgtEl>
                                      </p:cBhvr>
                                    </p:animEffect>
                                  </p:childTnLst>
                                </p:cTn>
                              </p:par>
                            </p:childTnLst>
                          </p:cTn>
                        </p:par>
                        <p:par>
                          <p:cTn id="177" fill="hold">
                            <p:stCondLst>
                              <p:cond delay="10000"/>
                            </p:stCondLst>
                            <p:childTnLst>
                              <p:par>
                                <p:cTn id="178" presetID="2" presetClass="entr" presetSubtype="8" decel="100000" fill="hold" grpId="0" nodeType="after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additive="base">
                                        <p:cTn id="180" dur="500" fill="hold"/>
                                        <p:tgtEl>
                                          <p:spTgt spid="41"/>
                                        </p:tgtEl>
                                        <p:attrNameLst>
                                          <p:attrName>ppt_x</p:attrName>
                                        </p:attrNameLst>
                                      </p:cBhvr>
                                      <p:tavLst>
                                        <p:tav tm="0">
                                          <p:val>
                                            <p:strVal val="0-#ppt_w/2"/>
                                          </p:val>
                                        </p:tav>
                                        <p:tav tm="100000">
                                          <p:val>
                                            <p:strVal val="#ppt_x"/>
                                          </p:val>
                                        </p:tav>
                                      </p:tavLst>
                                    </p:anim>
                                    <p:anim calcmode="lin" valueType="num">
                                      <p:cBhvr additive="base">
                                        <p:cTn id="181" dur="500" fill="hold"/>
                                        <p:tgtEl>
                                          <p:spTgt spid="41"/>
                                        </p:tgtEl>
                                        <p:attrNameLst>
                                          <p:attrName>ppt_y</p:attrName>
                                        </p:attrNameLst>
                                      </p:cBhvr>
                                      <p:tavLst>
                                        <p:tav tm="0">
                                          <p:val>
                                            <p:strVal val="#ppt_y"/>
                                          </p:val>
                                        </p:tav>
                                        <p:tav tm="100000">
                                          <p:val>
                                            <p:strVal val="#ppt_y"/>
                                          </p:val>
                                        </p:tav>
                                      </p:tavLst>
                                    </p:anim>
                                  </p:childTnLst>
                                </p:cTn>
                              </p:par>
                              <p:par>
                                <p:cTn id="182" presetID="2" presetClass="entr" presetSubtype="8" decel="10000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 calcmode="lin" valueType="num">
                                      <p:cBhvr additive="base">
                                        <p:cTn id="184" dur="500" fill="hold"/>
                                        <p:tgtEl>
                                          <p:spTgt spid="40"/>
                                        </p:tgtEl>
                                        <p:attrNameLst>
                                          <p:attrName>ppt_x</p:attrName>
                                        </p:attrNameLst>
                                      </p:cBhvr>
                                      <p:tavLst>
                                        <p:tav tm="0">
                                          <p:val>
                                            <p:strVal val="0-#ppt_w/2"/>
                                          </p:val>
                                        </p:tav>
                                        <p:tav tm="100000">
                                          <p:val>
                                            <p:strVal val="#ppt_x"/>
                                          </p:val>
                                        </p:tav>
                                      </p:tavLst>
                                    </p:anim>
                                    <p:anim calcmode="lin" valueType="num">
                                      <p:cBhvr additive="base">
                                        <p:cTn id="185" dur="500" fill="hold"/>
                                        <p:tgtEl>
                                          <p:spTgt spid="40"/>
                                        </p:tgtEl>
                                        <p:attrNameLst>
                                          <p:attrName>ppt_y</p:attrName>
                                        </p:attrNameLst>
                                      </p:cBhvr>
                                      <p:tavLst>
                                        <p:tav tm="0">
                                          <p:val>
                                            <p:strVal val="#ppt_y"/>
                                          </p:val>
                                        </p:tav>
                                        <p:tav tm="100000">
                                          <p:val>
                                            <p:strVal val="#ppt_y"/>
                                          </p:val>
                                        </p:tav>
                                      </p:tavLst>
                                    </p:anim>
                                  </p:childTnLst>
                                </p:cTn>
                              </p:par>
                              <p:par>
                                <p:cTn id="186" presetID="2" presetClass="entr" presetSubtype="4" decel="100000" fill="hold" nodeType="withEffect">
                                  <p:stCondLst>
                                    <p:cond delay="0"/>
                                  </p:stCondLst>
                                  <p:childTnLst>
                                    <p:set>
                                      <p:cBhvr>
                                        <p:cTn id="187" dur="1" fill="hold">
                                          <p:stCondLst>
                                            <p:cond delay="0"/>
                                          </p:stCondLst>
                                        </p:cTn>
                                        <p:tgtEl>
                                          <p:spTgt spid="92"/>
                                        </p:tgtEl>
                                        <p:attrNameLst>
                                          <p:attrName>style.visibility</p:attrName>
                                        </p:attrNameLst>
                                      </p:cBhvr>
                                      <p:to>
                                        <p:strVal val="visible"/>
                                      </p:to>
                                    </p:set>
                                    <p:anim calcmode="lin" valueType="num">
                                      <p:cBhvr additive="base">
                                        <p:cTn id="188" dur="500" fill="hold"/>
                                        <p:tgtEl>
                                          <p:spTgt spid="92"/>
                                        </p:tgtEl>
                                        <p:attrNameLst>
                                          <p:attrName>ppt_x</p:attrName>
                                        </p:attrNameLst>
                                      </p:cBhvr>
                                      <p:tavLst>
                                        <p:tav tm="0">
                                          <p:val>
                                            <p:strVal val="#ppt_x"/>
                                          </p:val>
                                        </p:tav>
                                        <p:tav tm="100000">
                                          <p:val>
                                            <p:strVal val="#ppt_x"/>
                                          </p:val>
                                        </p:tav>
                                      </p:tavLst>
                                    </p:anim>
                                    <p:anim calcmode="lin" valueType="num">
                                      <p:cBhvr additive="base">
                                        <p:cTn id="189" dur="500" fill="hold"/>
                                        <p:tgtEl>
                                          <p:spTgt spid="92"/>
                                        </p:tgtEl>
                                        <p:attrNameLst>
                                          <p:attrName>ppt_y</p:attrName>
                                        </p:attrNameLst>
                                      </p:cBhvr>
                                      <p:tavLst>
                                        <p:tav tm="0">
                                          <p:val>
                                            <p:strVal val="1+#ppt_h/2"/>
                                          </p:val>
                                        </p:tav>
                                        <p:tav tm="100000">
                                          <p:val>
                                            <p:strVal val="#ppt_y"/>
                                          </p:val>
                                        </p:tav>
                                      </p:tavLst>
                                    </p:anim>
                                  </p:childTnLst>
                                </p:cTn>
                              </p:par>
                              <p:par>
                                <p:cTn id="190" presetID="2" presetClass="entr" presetSubtype="4" decel="100000" fill="hold" grpId="0" nodeType="withEffect">
                                  <p:stCondLst>
                                    <p:cond delay="0"/>
                                  </p:stCondLst>
                                  <p:childTnLst>
                                    <p:set>
                                      <p:cBhvr>
                                        <p:cTn id="191" dur="1" fill="hold">
                                          <p:stCondLst>
                                            <p:cond delay="0"/>
                                          </p:stCondLst>
                                        </p:cTn>
                                        <p:tgtEl>
                                          <p:spTgt spid="95">
                                            <p:txEl>
                                              <p:pRg st="0" end="0"/>
                                            </p:txEl>
                                          </p:spTgt>
                                        </p:tgtEl>
                                        <p:attrNameLst>
                                          <p:attrName>style.visibility</p:attrName>
                                        </p:attrNameLst>
                                      </p:cBhvr>
                                      <p:to>
                                        <p:strVal val="visible"/>
                                      </p:to>
                                    </p:set>
                                    <p:anim calcmode="lin" valueType="num">
                                      <p:cBhvr additive="base">
                                        <p:cTn id="192"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95">
                                            <p:txEl>
                                              <p:pRg st="0" end="0"/>
                                            </p:txEl>
                                          </p:spTgt>
                                        </p:tgtEl>
                                        <p:attrNameLst>
                                          <p:attrName>ppt_y</p:attrName>
                                        </p:attrNameLst>
                                      </p:cBhvr>
                                      <p:tavLst>
                                        <p:tav tm="0">
                                          <p:val>
                                            <p:strVal val="1+#ppt_h/2"/>
                                          </p:val>
                                        </p:tav>
                                        <p:tav tm="100000">
                                          <p:val>
                                            <p:strVal val="#ppt_y"/>
                                          </p:val>
                                        </p:tav>
                                      </p:tavLst>
                                    </p:anim>
                                  </p:childTnLst>
                                </p:cTn>
                              </p:par>
                              <p:par>
                                <p:cTn id="194" presetID="2" presetClass="entr" presetSubtype="4" decel="100000" fill="hold" grpId="0" nodeType="withEffect">
                                  <p:stCondLst>
                                    <p:cond delay="0"/>
                                  </p:stCondLst>
                                  <p:childTnLst>
                                    <p:set>
                                      <p:cBhvr>
                                        <p:cTn id="195" dur="1" fill="hold">
                                          <p:stCondLst>
                                            <p:cond delay="0"/>
                                          </p:stCondLst>
                                        </p:cTn>
                                        <p:tgtEl>
                                          <p:spTgt spid="95">
                                            <p:txEl>
                                              <p:pRg st="1" end="1"/>
                                            </p:txEl>
                                          </p:spTgt>
                                        </p:tgtEl>
                                        <p:attrNameLst>
                                          <p:attrName>style.visibility</p:attrName>
                                        </p:attrNameLst>
                                      </p:cBhvr>
                                      <p:to>
                                        <p:strVal val="visible"/>
                                      </p:to>
                                    </p:set>
                                    <p:anim calcmode="lin" valueType="num">
                                      <p:cBhvr additive="base">
                                        <p:cTn id="196" dur="500" fill="hold"/>
                                        <p:tgtEl>
                                          <p:spTgt spid="95">
                                            <p:txEl>
                                              <p:pRg st="1" end="1"/>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5">
                                            <p:txEl>
                                              <p:pRg st="1" end="1"/>
                                            </p:txEl>
                                          </p:spTgt>
                                        </p:tgtEl>
                                        <p:attrNameLst>
                                          <p:attrName>ppt_y</p:attrName>
                                        </p:attrNameLst>
                                      </p:cBhvr>
                                      <p:tavLst>
                                        <p:tav tm="0">
                                          <p:val>
                                            <p:strVal val="1+#ppt_h/2"/>
                                          </p:val>
                                        </p:tav>
                                        <p:tav tm="100000">
                                          <p:val>
                                            <p:strVal val="#ppt_y"/>
                                          </p:val>
                                        </p:tav>
                                      </p:tavLst>
                                    </p:anim>
                                  </p:childTnLst>
                                </p:cTn>
                              </p:par>
                            </p:childTnLst>
                          </p:cTn>
                        </p:par>
                        <p:par>
                          <p:cTn id="198" fill="hold">
                            <p:stCondLst>
                              <p:cond delay="10500"/>
                            </p:stCondLst>
                            <p:childTnLst>
                              <p:par>
                                <p:cTn id="199" presetID="22" presetClass="entr" presetSubtype="8" fill="hold" nodeType="afterEffect">
                                  <p:stCondLst>
                                    <p:cond delay="250"/>
                                  </p:stCondLst>
                                  <p:childTnLst>
                                    <p:set>
                                      <p:cBhvr>
                                        <p:cTn id="200" dur="1" fill="hold">
                                          <p:stCondLst>
                                            <p:cond delay="0"/>
                                          </p:stCondLst>
                                        </p:cTn>
                                        <p:tgtEl>
                                          <p:spTgt spid="42"/>
                                        </p:tgtEl>
                                        <p:attrNameLst>
                                          <p:attrName>style.visibility</p:attrName>
                                        </p:attrNameLst>
                                      </p:cBhvr>
                                      <p:to>
                                        <p:strVal val="visible"/>
                                      </p:to>
                                    </p:set>
                                    <p:animEffect transition="in" filter="wipe(left)">
                                      <p:cBhvr>
                                        <p:cTn id="201" dur="500"/>
                                        <p:tgtEl>
                                          <p:spTgt spid="42"/>
                                        </p:tgtEl>
                                      </p:cBhvr>
                                    </p:animEffect>
                                  </p:childTnLst>
                                </p:cTn>
                              </p:par>
                            </p:childTnLst>
                          </p:cTn>
                        </p:par>
                        <p:par>
                          <p:cTn id="202" fill="hold">
                            <p:stCondLst>
                              <p:cond delay="11250"/>
                            </p:stCondLst>
                            <p:childTnLst>
                              <p:par>
                                <p:cTn id="203" presetID="2" presetClass="entr" presetSubtype="8" decel="100000" fill="hold" grpId="0" nodeType="after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additive="base">
                                        <p:cTn id="205" dur="500" fill="hold"/>
                                        <p:tgtEl>
                                          <p:spTgt spid="44"/>
                                        </p:tgtEl>
                                        <p:attrNameLst>
                                          <p:attrName>ppt_x</p:attrName>
                                        </p:attrNameLst>
                                      </p:cBhvr>
                                      <p:tavLst>
                                        <p:tav tm="0">
                                          <p:val>
                                            <p:strVal val="0-#ppt_w/2"/>
                                          </p:val>
                                        </p:tav>
                                        <p:tav tm="100000">
                                          <p:val>
                                            <p:strVal val="#ppt_x"/>
                                          </p:val>
                                        </p:tav>
                                      </p:tavLst>
                                    </p:anim>
                                    <p:anim calcmode="lin" valueType="num">
                                      <p:cBhvr additive="base">
                                        <p:cTn id="206" dur="500" fill="hold"/>
                                        <p:tgtEl>
                                          <p:spTgt spid="44"/>
                                        </p:tgtEl>
                                        <p:attrNameLst>
                                          <p:attrName>ppt_y</p:attrName>
                                        </p:attrNameLst>
                                      </p:cBhvr>
                                      <p:tavLst>
                                        <p:tav tm="0">
                                          <p:val>
                                            <p:strVal val="#ppt_y"/>
                                          </p:val>
                                        </p:tav>
                                        <p:tav tm="100000">
                                          <p:val>
                                            <p:strVal val="#ppt_y"/>
                                          </p:val>
                                        </p:tav>
                                      </p:tavLst>
                                    </p:anim>
                                  </p:childTnLst>
                                </p:cTn>
                              </p:par>
                              <p:par>
                                <p:cTn id="207" presetID="2" presetClass="entr" presetSubtype="8" decel="100000" fill="hold" grpId="0" nodeType="withEffect">
                                  <p:stCondLst>
                                    <p:cond delay="0"/>
                                  </p:stCondLst>
                                  <p:childTnLst>
                                    <p:set>
                                      <p:cBhvr>
                                        <p:cTn id="208" dur="1" fill="hold">
                                          <p:stCondLst>
                                            <p:cond delay="0"/>
                                          </p:stCondLst>
                                        </p:cTn>
                                        <p:tgtEl>
                                          <p:spTgt spid="43"/>
                                        </p:tgtEl>
                                        <p:attrNameLst>
                                          <p:attrName>style.visibility</p:attrName>
                                        </p:attrNameLst>
                                      </p:cBhvr>
                                      <p:to>
                                        <p:strVal val="visible"/>
                                      </p:to>
                                    </p:set>
                                    <p:anim calcmode="lin" valueType="num">
                                      <p:cBhvr additive="base">
                                        <p:cTn id="209" dur="500" fill="hold"/>
                                        <p:tgtEl>
                                          <p:spTgt spid="43"/>
                                        </p:tgtEl>
                                        <p:attrNameLst>
                                          <p:attrName>ppt_x</p:attrName>
                                        </p:attrNameLst>
                                      </p:cBhvr>
                                      <p:tavLst>
                                        <p:tav tm="0">
                                          <p:val>
                                            <p:strVal val="0-#ppt_w/2"/>
                                          </p:val>
                                        </p:tav>
                                        <p:tav tm="100000">
                                          <p:val>
                                            <p:strVal val="#ppt_x"/>
                                          </p:val>
                                        </p:tav>
                                      </p:tavLst>
                                    </p:anim>
                                    <p:anim calcmode="lin" valueType="num">
                                      <p:cBhvr additive="base">
                                        <p:cTn id="210" dur="500" fill="hold"/>
                                        <p:tgtEl>
                                          <p:spTgt spid="43"/>
                                        </p:tgtEl>
                                        <p:attrNameLst>
                                          <p:attrName>ppt_y</p:attrName>
                                        </p:attrNameLst>
                                      </p:cBhvr>
                                      <p:tavLst>
                                        <p:tav tm="0">
                                          <p:val>
                                            <p:strVal val="#ppt_y"/>
                                          </p:val>
                                        </p:tav>
                                        <p:tav tm="100000">
                                          <p:val>
                                            <p:strVal val="#ppt_y"/>
                                          </p:val>
                                        </p:tav>
                                      </p:tavLst>
                                    </p:anim>
                                  </p:childTnLst>
                                </p:cTn>
                              </p:par>
                              <p:par>
                                <p:cTn id="211" presetID="2" presetClass="entr" presetSubtype="4" decel="100000" fill="hold" nodeType="withEffect">
                                  <p:stCondLst>
                                    <p:cond delay="0"/>
                                  </p:stCondLst>
                                  <p:childTnLst>
                                    <p:set>
                                      <p:cBhvr>
                                        <p:cTn id="212" dur="1" fill="hold">
                                          <p:stCondLst>
                                            <p:cond delay="0"/>
                                          </p:stCondLst>
                                        </p:cTn>
                                        <p:tgtEl>
                                          <p:spTgt spid="96"/>
                                        </p:tgtEl>
                                        <p:attrNameLst>
                                          <p:attrName>style.visibility</p:attrName>
                                        </p:attrNameLst>
                                      </p:cBhvr>
                                      <p:to>
                                        <p:strVal val="visible"/>
                                      </p:to>
                                    </p:set>
                                    <p:anim calcmode="lin" valueType="num">
                                      <p:cBhvr additive="base">
                                        <p:cTn id="213" dur="500" fill="hold"/>
                                        <p:tgtEl>
                                          <p:spTgt spid="96"/>
                                        </p:tgtEl>
                                        <p:attrNameLst>
                                          <p:attrName>ppt_x</p:attrName>
                                        </p:attrNameLst>
                                      </p:cBhvr>
                                      <p:tavLst>
                                        <p:tav tm="0">
                                          <p:val>
                                            <p:strVal val="#ppt_x"/>
                                          </p:val>
                                        </p:tav>
                                        <p:tav tm="100000">
                                          <p:val>
                                            <p:strVal val="#ppt_x"/>
                                          </p:val>
                                        </p:tav>
                                      </p:tavLst>
                                    </p:anim>
                                    <p:anim calcmode="lin" valueType="num">
                                      <p:cBhvr additive="base">
                                        <p:cTn id="214" dur="500" fill="hold"/>
                                        <p:tgtEl>
                                          <p:spTgt spid="96"/>
                                        </p:tgtEl>
                                        <p:attrNameLst>
                                          <p:attrName>ppt_y</p:attrName>
                                        </p:attrNameLst>
                                      </p:cBhvr>
                                      <p:tavLst>
                                        <p:tav tm="0">
                                          <p:val>
                                            <p:strVal val="1+#ppt_h/2"/>
                                          </p:val>
                                        </p:tav>
                                        <p:tav tm="100000">
                                          <p:val>
                                            <p:strVal val="#ppt_y"/>
                                          </p:val>
                                        </p:tav>
                                      </p:tavLst>
                                    </p:anim>
                                  </p:childTnLst>
                                </p:cTn>
                              </p:par>
                              <p:par>
                                <p:cTn id="215" presetID="2" presetClass="entr" presetSubtype="4" decel="100000" fill="hold" grpId="0" nodeType="withEffect">
                                  <p:stCondLst>
                                    <p:cond delay="0"/>
                                  </p:stCondLst>
                                  <p:childTnLst>
                                    <p:set>
                                      <p:cBhvr>
                                        <p:cTn id="216" dur="1" fill="hold">
                                          <p:stCondLst>
                                            <p:cond delay="0"/>
                                          </p:stCondLst>
                                        </p:cTn>
                                        <p:tgtEl>
                                          <p:spTgt spid="99">
                                            <p:txEl>
                                              <p:pRg st="0" end="0"/>
                                            </p:txEl>
                                          </p:spTgt>
                                        </p:tgtEl>
                                        <p:attrNameLst>
                                          <p:attrName>style.visibility</p:attrName>
                                        </p:attrNameLst>
                                      </p:cBhvr>
                                      <p:to>
                                        <p:strVal val="visible"/>
                                      </p:to>
                                    </p:set>
                                    <p:anim calcmode="lin" valueType="num">
                                      <p:cBhvr additive="base">
                                        <p:cTn id="21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19" presetID="2" presetClass="entr" presetSubtype="4" decel="100000" fill="hold" grpId="0" nodeType="withEffect">
                                  <p:stCondLst>
                                    <p:cond delay="0"/>
                                  </p:stCondLst>
                                  <p:childTnLst>
                                    <p:set>
                                      <p:cBhvr>
                                        <p:cTn id="220" dur="1" fill="hold">
                                          <p:stCondLst>
                                            <p:cond delay="0"/>
                                          </p:stCondLst>
                                        </p:cTn>
                                        <p:tgtEl>
                                          <p:spTgt spid="99">
                                            <p:txEl>
                                              <p:pRg st="1" end="1"/>
                                            </p:txEl>
                                          </p:spTgt>
                                        </p:tgtEl>
                                        <p:attrNameLst>
                                          <p:attrName>style.visibility</p:attrName>
                                        </p:attrNameLst>
                                      </p:cBhvr>
                                      <p:to>
                                        <p:strVal val="visible"/>
                                      </p:to>
                                    </p:set>
                                    <p:anim calcmode="lin" valueType="num">
                                      <p:cBhvr additive="base">
                                        <p:cTn id="22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2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par>
                          <p:cTn id="223" fill="hold">
                            <p:stCondLst>
                              <p:cond delay="11750"/>
                            </p:stCondLst>
                            <p:childTnLst>
                              <p:par>
                                <p:cTn id="224" presetID="22" presetClass="entr" presetSubtype="8" fill="hold" nodeType="afterEffect">
                                  <p:stCondLst>
                                    <p:cond delay="250"/>
                                  </p:stCondLst>
                                  <p:childTnLst>
                                    <p:set>
                                      <p:cBhvr>
                                        <p:cTn id="225" dur="1" fill="hold">
                                          <p:stCondLst>
                                            <p:cond delay="0"/>
                                          </p:stCondLst>
                                        </p:cTn>
                                        <p:tgtEl>
                                          <p:spTgt spid="46"/>
                                        </p:tgtEl>
                                        <p:attrNameLst>
                                          <p:attrName>style.visibility</p:attrName>
                                        </p:attrNameLst>
                                      </p:cBhvr>
                                      <p:to>
                                        <p:strVal val="visible"/>
                                      </p:to>
                                    </p:set>
                                    <p:animEffect transition="in" filter="wipe(left)">
                                      <p:cBhvr>
                                        <p:cTn id="226" dur="500"/>
                                        <p:tgtEl>
                                          <p:spTgt spid="46"/>
                                        </p:tgtEl>
                                      </p:cBhvr>
                                    </p:animEffect>
                                  </p:childTnLst>
                                </p:cTn>
                              </p:par>
                            </p:childTnLst>
                          </p:cTn>
                        </p:par>
                        <p:par>
                          <p:cTn id="227" fill="hold">
                            <p:stCondLst>
                              <p:cond delay="12500"/>
                            </p:stCondLst>
                            <p:childTnLst>
                              <p:par>
                                <p:cTn id="228" presetID="10" presetClass="entr" presetSubtype="0" fill="hold" grpId="0" nodeType="afterEffect">
                                  <p:stCondLst>
                                    <p:cond delay="0"/>
                                  </p:stCondLst>
                                  <p:childTnLst>
                                    <p:set>
                                      <p:cBhvr>
                                        <p:cTn id="229" dur="1" fill="hold">
                                          <p:stCondLst>
                                            <p:cond delay="0"/>
                                          </p:stCondLst>
                                        </p:cTn>
                                        <p:tgtEl>
                                          <p:spTgt spid="45">
                                            <p:bg/>
                                          </p:spTgt>
                                        </p:tgtEl>
                                        <p:attrNameLst>
                                          <p:attrName>style.visibility</p:attrName>
                                        </p:attrNameLst>
                                      </p:cBhvr>
                                      <p:to>
                                        <p:strVal val="visible"/>
                                      </p:to>
                                    </p:set>
                                    <p:animEffect transition="in" filter="fade">
                                      <p:cBhvr>
                                        <p:cTn id="230" dur="500"/>
                                        <p:tgtEl>
                                          <p:spTgt spid="45">
                                            <p:bg/>
                                          </p:spTgt>
                                        </p:tgtEl>
                                      </p:cBhvr>
                                    </p:animEffect>
                                  </p:childTnLst>
                                </p:cTn>
                              </p:par>
                            </p:childTnLst>
                          </p:cTn>
                        </p:par>
                        <p:par>
                          <p:cTn id="231" fill="hold">
                            <p:stCondLst>
                              <p:cond delay="13000"/>
                            </p:stCondLst>
                            <p:childTnLst>
                              <p:par>
                                <p:cTn id="232" presetID="10" presetClass="entr" presetSubtype="0" fill="hold" grpId="0" nodeType="afterEffect">
                                  <p:stCondLst>
                                    <p:cond delay="0"/>
                                  </p:stCondLst>
                                  <p:childTnLst>
                                    <p:set>
                                      <p:cBhvr>
                                        <p:cTn id="233" dur="1" fill="hold">
                                          <p:stCondLst>
                                            <p:cond delay="0"/>
                                          </p:stCondLst>
                                        </p:cTn>
                                        <p:tgtEl>
                                          <p:spTgt spid="45">
                                            <p:txEl>
                                              <p:pRg st="0" end="0"/>
                                            </p:txEl>
                                          </p:spTgt>
                                        </p:tgtEl>
                                        <p:attrNameLst>
                                          <p:attrName>style.visibility</p:attrName>
                                        </p:attrNameLst>
                                      </p:cBhvr>
                                      <p:to>
                                        <p:strVal val="visible"/>
                                      </p:to>
                                    </p:set>
                                    <p:animEffect transition="in" filter="fade">
                                      <p:cBhvr>
                                        <p:cTn id="2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2" grpId="0" build="allAtOnce"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animBg="1"/>
      <p:bldP spid="22" grpId="0"/>
      <p:bldP spid="25" grpId="0" animBg="1"/>
      <p:bldP spid="26" grpId="0"/>
      <p:bldP spid="31" grpId="0" animBg="1"/>
      <p:bldP spid="32" grpId="0"/>
      <p:bldP spid="34" grpId="0" animBg="1"/>
      <p:bldP spid="35" grpId="0"/>
      <p:bldP spid="37" grpId="0" animBg="1"/>
      <p:bldP spid="38" grpId="0"/>
      <p:bldP spid="40" grpId="0" animBg="1"/>
      <p:bldP spid="41" grpId="0"/>
      <p:bldP spid="43" grpId="0" animBg="1"/>
      <p:bldP spid="44" grpId="0"/>
      <p:bldP spid="45" grpId="0" build="allAtOnce" animBg="1">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71" grpId="0" build="allAtOnce">
        <p:tmplLst>
          <p:tmpl lvl="1">
            <p:tnLst>
              <p:par>
                <p:cTn presetID="2" presetClass="entr" presetSubtype="1" decel="10000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fill="hold"/>
                        <p:tgtEl>
                          <p:spTgt spid="71"/>
                        </p:tgtEl>
                        <p:attrNameLst>
                          <p:attrName>ppt_x</p:attrName>
                        </p:attrNameLst>
                      </p:cBhvr>
                      <p:tavLst>
                        <p:tav tm="0">
                          <p:val>
                            <p:strVal val="#ppt_x"/>
                          </p:val>
                        </p:tav>
                        <p:tav tm="100000">
                          <p:val>
                            <p:strVal val="#ppt_x"/>
                          </p:val>
                        </p:tav>
                      </p:tavLst>
                    </p:anim>
                    <p:anim calcmode="lin" valueType="num">
                      <p:cBhvr additive="base">
                        <p:cTn dur="500" fill="hold"/>
                        <p:tgtEl>
                          <p:spTgt spid="71"/>
                        </p:tgtEl>
                        <p:attrNameLst>
                          <p:attrName>ppt_y</p:attrName>
                        </p:attrNameLst>
                      </p:cBhvr>
                      <p:tavLst>
                        <p:tav tm="0">
                          <p:val>
                            <p:strVal val="0-#ppt_h/2"/>
                          </p:val>
                        </p:tav>
                        <p:tav tm="100000">
                          <p:val>
                            <p:strVal val="#ppt_y"/>
                          </p:val>
                        </p:tav>
                      </p:tavLst>
                    </p:anim>
                  </p:childTnLst>
                </p:cTn>
              </p:par>
            </p:tnLst>
          </p:tmpl>
        </p:tmplLst>
      </p:bldP>
      <p:bldP spid="75" grpId="0" build="allAtOnce">
        <p:tmplLst>
          <p:tmpl lvl="1">
            <p:tnLst>
              <p:par>
                <p:cTn presetID="2" presetClass="entr" presetSubtype="1" decel="10000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0-#ppt_h/2"/>
                          </p:val>
                        </p:tav>
                        <p:tav tm="100000">
                          <p:val>
                            <p:strVal val="#ppt_y"/>
                          </p:val>
                        </p:tav>
                      </p:tavLst>
                    </p:anim>
                  </p:childTnLst>
                </p:cTn>
              </p:par>
            </p:tnLst>
          </p:tmpl>
        </p:tmplLst>
      </p:bldP>
      <p:bldP spid="79" grpId="0" build="allAtOnce">
        <p:tmplLst>
          <p:tmpl lvl="1">
            <p:tnLst>
              <p:par>
                <p:cTn presetID="2" presetClass="entr" presetSubtype="1" decel="10000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0-#ppt_h/2"/>
                          </p:val>
                        </p:tav>
                        <p:tav tm="100000">
                          <p:val>
                            <p:strVal val="#ppt_y"/>
                          </p:val>
                        </p:tav>
                      </p:tavLst>
                    </p:anim>
                  </p:childTnLst>
                </p:cTn>
              </p:par>
            </p:tnLst>
          </p:tmpl>
        </p:tmplLst>
      </p:bldP>
      <p:bldP spid="83" grpId="0" build="allAtOnce">
        <p:tmplLst>
          <p:tmpl lvl="1">
            <p:tnLst>
              <p:par>
                <p:cTn presetID="2" presetClass="entr" presetSubtype="1" decel="10000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0-#ppt_h/2"/>
                          </p:val>
                        </p:tav>
                        <p:tav tm="100000">
                          <p:val>
                            <p:strVal val="#ppt_y"/>
                          </p:val>
                        </p:tav>
                      </p:tavLst>
                    </p:anim>
                  </p:childTnLst>
                </p:cTn>
              </p:par>
            </p:tnLst>
          </p:tmpl>
        </p:tmplLst>
      </p:bldP>
      <p:bldP spid="87" grpId="0" build="allAtOnce">
        <p:tmplLst>
          <p:tmpl lvl="1">
            <p:tnLst>
              <p:par>
                <p:cTn presetID="2" presetClass="entr" presetSubtype="4" decel="10000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91" grpId="0" build="allAtOnce">
        <p:tmplLst>
          <p:tmpl lvl="1">
            <p:tnLst>
              <p:par>
                <p:cTn presetID="2" presetClass="entr" presetSubtype="4" decel="10000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fill="hold"/>
                        <p:tgtEl>
                          <p:spTgt spid="91"/>
                        </p:tgtEl>
                        <p:attrNameLst>
                          <p:attrName>ppt_x</p:attrName>
                        </p:attrNameLst>
                      </p:cBhvr>
                      <p:tavLst>
                        <p:tav tm="0">
                          <p:val>
                            <p:strVal val="#ppt_x"/>
                          </p:val>
                        </p:tav>
                        <p:tav tm="100000">
                          <p:val>
                            <p:strVal val="#ppt_x"/>
                          </p:val>
                        </p:tav>
                      </p:tavLst>
                    </p:anim>
                    <p:anim calcmode="lin" valueType="num">
                      <p:cBhvr additive="base">
                        <p:cTn dur="500" fill="hold"/>
                        <p:tgtEl>
                          <p:spTgt spid="91"/>
                        </p:tgtEl>
                        <p:attrNameLst>
                          <p:attrName>ppt_y</p:attrName>
                        </p:attrNameLst>
                      </p:cBhvr>
                      <p:tavLst>
                        <p:tav tm="0">
                          <p:val>
                            <p:strVal val="1+#ppt_h/2"/>
                          </p:val>
                        </p:tav>
                        <p:tav tm="100000">
                          <p:val>
                            <p:strVal val="#ppt_y"/>
                          </p:val>
                        </p:tav>
                      </p:tavLst>
                    </p:anim>
                  </p:childTnLst>
                </p:cTn>
              </p:par>
            </p:tnLst>
          </p:tmpl>
        </p:tmplLst>
      </p:bldP>
      <p:bldP spid="95" grpId="0" build="allAtOnce">
        <p:tmplLst>
          <p:tmpl lvl="1">
            <p:tnLst>
              <p:par>
                <p:cTn presetID="2" presetClass="entr" presetSubtype="4" decel="10000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ppt_x"/>
                          </p:val>
                        </p:tav>
                        <p:tav tm="100000">
                          <p:val>
                            <p:strVal val="#ppt_x"/>
                          </p:val>
                        </p:tav>
                      </p:tavLst>
                    </p:anim>
                    <p:anim calcmode="lin" valueType="num">
                      <p:cBhvr additive="base">
                        <p:cTn dur="500" fill="hold"/>
                        <p:tgtEl>
                          <p:spTgt spid="95"/>
                        </p:tgtEl>
                        <p:attrNameLst>
                          <p:attrName>ppt_y</p:attrName>
                        </p:attrNameLst>
                      </p:cBhvr>
                      <p:tavLst>
                        <p:tav tm="0">
                          <p:val>
                            <p:strVal val="1+#ppt_h/2"/>
                          </p:val>
                        </p:tav>
                        <p:tav tm="100000">
                          <p:val>
                            <p:strVal val="#ppt_y"/>
                          </p:val>
                        </p:tav>
                      </p:tavLst>
                    </p:anim>
                  </p:childTnLst>
                </p:cTn>
              </p:par>
            </p:tnLst>
          </p:tmpl>
        </p:tmplLst>
      </p:bldP>
      <p:bldP spid="99" grpId="0" build="allAtOnce">
        <p:tmplLst>
          <p:tmpl lvl="1">
            <p:tnLst>
              <p:par>
                <p:cTn presetID="2" presetClass="entr" presetSubtype="4" decel="10000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fill="hold"/>
                        <p:tgtEl>
                          <p:spTgt spid="99"/>
                        </p:tgtEl>
                        <p:attrNameLst>
                          <p:attrName>ppt_x</p:attrName>
                        </p:attrNameLst>
                      </p:cBhvr>
                      <p:tavLst>
                        <p:tav tm="0">
                          <p:val>
                            <p:strVal val="#ppt_x"/>
                          </p:val>
                        </p:tav>
                        <p:tav tm="100000">
                          <p:val>
                            <p:strVal val="#ppt_x"/>
                          </p:val>
                        </p:tav>
                      </p:tavLst>
                    </p:anim>
                    <p:anim calcmode="lin" valueType="num">
                      <p:cBhvr additive="base">
                        <p:cTn dur="500" fill="hold"/>
                        <p:tgtEl>
                          <p:spTgt spid="99"/>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4892948" y="3055268"/>
            <a:ext cx="12385377"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892948" y="3703340"/>
            <a:ext cx="12385377" cy="165618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894733" y="6439644"/>
            <a:ext cx="12385377"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894733" y="7087716"/>
            <a:ext cx="12385377" cy="165618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25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4" name="山形 3"/>
          <p:cNvSpPr/>
          <p:nvPr userDrawn="1"/>
        </p:nvSpPr>
        <p:spPr>
          <a:xfrm>
            <a:off x="1006302" y="5503540"/>
            <a:ext cx="4104456" cy="432048"/>
          </a:xfrm>
          <a:prstGeom prst="chevron">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endParaRPr>
          </a:p>
        </p:txBody>
      </p:sp>
      <p:sp>
        <p:nvSpPr>
          <p:cNvPr id="10" name="山形 9"/>
          <p:cNvSpPr/>
          <p:nvPr userDrawn="1"/>
        </p:nvSpPr>
        <p:spPr>
          <a:xfrm>
            <a:off x="5060990" y="5503540"/>
            <a:ext cx="4104456" cy="432048"/>
          </a:xfrm>
          <a:prstGeom prst="chevron">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sp>
        <p:nvSpPr>
          <p:cNvPr id="12" name="山形 11"/>
          <p:cNvSpPr/>
          <p:nvPr userDrawn="1"/>
        </p:nvSpPr>
        <p:spPr>
          <a:xfrm>
            <a:off x="9120966" y="5503540"/>
            <a:ext cx="4104456" cy="432048"/>
          </a:xfrm>
          <a:prstGeom prst="chevron">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endParaRPr>
          </a:p>
        </p:txBody>
      </p:sp>
      <p:sp>
        <p:nvSpPr>
          <p:cNvPr id="13" name="山形 12"/>
          <p:cNvSpPr/>
          <p:nvPr userDrawn="1"/>
        </p:nvSpPr>
        <p:spPr>
          <a:xfrm>
            <a:off x="13175654" y="5503540"/>
            <a:ext cx="4104456" cy="432048"/>
          </a:xfrm>
          <a:prstGeom prst="chevron">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sp>
        <p:nvSpPr>
          <p:cNvPr id="18" name="図プレースホルダー 5"/>
          <p:cNvSpPr>
            <a:spLocks noGrp="1"/>
          </p:cNvSpPr>
          <p:nvPr>
            <p:ph type="pic" sz="quarter" idx="46" hasCustomPrompt="1"/>
          </p:nvPr>
        </p:nvSpPr>
        <p:spPr>
          <a:xfrm>
            <a:off x="11699490" y="6583660"/>
            <a:ext cx="862270" cy="862270"/>
          </a:xfrm>
        </p:spPr>
        <p:txBody>
          <a:bodyPr>
            <a:normAutofit/>
          </a:bodyPr>
          <a:lstStyle>
            <a:lvl1pPr>
              <a:defRPr sz="1100"/>
            </a:lvl1pPr>
          </a:lstStyle>
          <a:p>
            <a:r>
              <a:rPr lang="en-US" dirty="0" smtClean="0"/>
              <a:t>ICON</a:t>
            </a:r>
          </a:p>
        </p:txBody>
      </p:sp>
      <p:sp>
        <p:nvSpPr>
          <p:cNvPr id="19" name="テキスト プレースホルダー 11"/>
          <p:cNvSpPr>
            <a:spLocks noGrp="1"/>
          </p:cNvSpPr>
          <p:nvPr>
            <p:ph type="body" sz="quarter" idx="47" hasCustomPrompt="1"/>
          </p:nvPr>
        </p:nvSpPr>
        <p:spPr>
          <a:xfrm>
            <a:off x="12563586" y="6727676"/>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48" hasCustomPrompt="1"/>
          </p:nvPr>
        </p:nvSpPr>
        <p:spPr>
          <a:xfrm>
            <a:off x="12563586" y="7303740"/>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1" name="図プレースホルダー 5"/>
          <p:cNvSpPr>
            <a:spLocks noGrp="1"/>
          </p:cNvSpPr>
          <p:nvPr>
            <p:ph type="pic" sz="quarter" idx="49" hasCustomPrompt="1"/>
          </p:nvPr>
        </p:nvSpPr>
        <p:spPr>
          <a:xfrm>
            <a:off x="8819170" y="2767236"/>
            <a:ext cx="862270" cy="862270"/>
          </a:xfrm>
        </p:spPr>
        <p:txBody>
          <a:bodyPr>
            <a:normAutofit/>
          </a:bodyPr>
          <a:lstStyle>
            <a:lvl1pPr>
              <a:defRPr sz="1100"/>
            </a:lvl1pPr>
          </a:lstStyle>
          <a:p>
            <a:r>
              <a:rPr lang="en-US" dirty="0" smtClean="0"/>
              <a:t>ICON</a:t>
            </a:r>
          </a:p>
        </p:txBody>
      </p:sp>
      <p:sp>
        <p:nvSpPr>
          <p:cNvPr id="22" name="テキスト プレースホルダー 11"/>
          <p:cNvSpPr>
            <a:spLocks noGrp="1"/>
          </p:cNvSpPr>
          <p:nvPr>
            <p:ph type="body" sz="quarter" idx="50" hasCustomPrompt="1"/>
          </p:nvPr>
        </p:nvSpPr>
        <p:spPr>
          <a:xfrm>
            <a:off x="9683266" y="2911252"/>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51" hasCustomPrompt="1"/>
          </p:nvPr>
        </p:nvSpPr>
        <p:spPr>
          <a:xfrm>
            <a:off x="9683266" y="3487316"/>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4" name="図プレースホルダー 5"/>
          <p:cNvSpPr>
            <a:spLocks noGrp="1"/>
          </p:cNvSpPr>
          <p:nvPr>
            <p:ph type="pic" sz="quarter" idx="52" hasCustomPrompt="1"/>
          </p:nvPr>
        </p:nvSpPr>
        <p:spPr>
          <a:xfrm>
            <a:off x="4246662" y="6583660"/>
            <a:ext cx="862270" cy="862270"/>
          </a:xfrm>
        </p:spPr>
        <p:txBody>
          <a:bodyPr>
            <a:normAutofit/>
          </a:bodyPr>
          <a:lstStyle>
            <a:lvl1pPr>
              <a:defRPr sz="1100"/>
            </a:lvl1pPr>
          </a:lstStyle>
          <a:p>
            <a:r>
              <a:rPr lang="en-US" dirty="0" smtClean="0"/>
              <a:t>ICON</a:t>
            </a:r>
          </a:p>
        </p:txBody>
      </p:sp>
      <p:sp>
        <p:nvSpPr>
          <p:cNvPr id="25" name="テキスト プレースホルダー 11"/>
          <p:cNvSpPr>
            <a:spLocks noGrp="1"/>
          </p:cNvSpPr>
          <p:nvPr>
            <p:ph type="body" sz="quarter" idx="53" hasCustomPrompt="1"/>
          </p:nvPr>
        </p:nvSpPr>
        <p:spPr>
          <a:xfrm>
            <a:off x="5110758" y="6727676"/>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54" hasCustomPrompt="1"/>
          </p:nvPr>
        </p:nvSpPr>
        <p:spPr>
          <a:xfrm>
            <a:off x="5110758" y="7303740"/>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27" name="図プレースホルダー 5"/>
          <p:cNvSpPr>
            <a:spLocks noGrp="1"/>
          </p:cNvSpPr>
          <p:nvPr>
            <p:ph type="pic" sz="quarter" idx="55" hasCustomPrompt="1"/>
          </p:nvPr>
        </p:nvSpPr>
        <p:spPr>
          <a:xfrm>
            <a:off x="2050418" y="2767236"/>
            <a:ext cx="862270" cy="862270"/>
          </a:xfrm>
        </p:spPr>
        <p:txBody>
          <a:bodyPr>
            <a:normAutofit/>
          </a:bodyPr>
          <a:lstStyle>
            <a:lvl1pPr>
              <a:defRPr sz="1100"/>
            </a:lvl1pPr>
          </a:lstStyle>
          <a:p>
            <a:r>
              <a:rPr lang="en-US" dirty="0" smtClean="0"/>
              <a:t>ICON</a:t>
            </a:r>
          </a:p>
        </p:txBody>
      </p:sp>
      <p:sp>
        <p:nvSpPr>
          <p:cNvPr id="28" name="テキスト プレースホルダー 11"/>
          <p:cNvSpPr>
            <a:spLocks noGrp="1"/>
          </p:cNvSpPr>
          <p:nvPr>
            <p:ph type="body" sz="quarter" idx="56" hasCustomPrompt="1"/>
          </p:nvPr>
        </p:nvSpPr>
        <p:spPr>
          <a:xfrm>
            <a:off x="2914514" y="2911252"/>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57" hasCustomPrompt="1"/>
          </p:nvPr>
        </p:nvSpPr>
        <p:spPr>
          <a:xfrm>
            <a:off x="2914514" y="3487316"/>
            <a:ext cx="4932548" cy="1512168"/>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cxnSp>
        <p:nvCxnSpPr>
          <p:cNvPr id="7" name="カギ線コネクタ 6"/>
          <p:cNvCxnSpPr>
            <a:stCxn id="4" idx="0"/>
            <a:endCxn id="43" idx="1"/>
          </p:cNvCxnSpPr>
          <p:nvPr userDrawn="1"/>
        </p:nvCxnSpPr>
        <p:spPr>
          <a:xfrm rot="16200000" flipV="1">
            <a:off x="1293878" y="3846900"/>
            <a:ext cx="2305169" cy="1008112"/>
          </a:xfrm>
          <a:prstGeom prst="bentConnector4">
            <a:avLst>
              <a:gd name="adj1" fmla="val 11875"/>
              <a:gd name="adj2" fmla="val 21553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2" idx="0"/>
            <a:endCxn id="48" idx="1"/>
          </p:cNvCxnSpPr>
          <p:nvPr userDrawn="1"/>
        </p:nvCxnSpPr>
        <p:spPr>
          <a:xfrm rot="16200000" flipV="1">
            <a:off x="8735814" y="3174172"/>
            <a:ext cx="2308904" cy="2349832"/>
          </a:xfrm>
          <a:prstGeom prst="bentConnector4">
            <a:avLst>
              <a:gd name="adj1" fmla="val 12600"/>
              <a:gd name="adj2" fmla="val 10972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50" idx="1"/>
          </p:cNvCxnSpPr>
          <p:nvPr userDrawn="1"/>
        </p:nvCxnSpPr>
        <p:spPr>
          <a:xfrm rot="5400000">
            <a:off x="5052423" y="5062011"/>
            <a:ext cx="1079207" cy="2826360"/>
          </a:xfrm>
          <a:prstGeom prst="bentConnector4">
            <a:avLst>
              <a:gd name="adj1" fmla="val 43501"/>
              <a:gd name="adj2" fmla="val 10808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3" idx="2"/>
            <a:endCxn id="52" idx="1"/>
          </p:cNvCxnSpPr>
          <p:nvPr userDrawn="1"/>
        </p:nvCxnSpPr>
        <p:spPr>
          <a:xfrm rot="5400000">
            <a:off x="12818167" y="4713091"/>
            <a:ext cx="1079207" cy="3524200"/>
          </a:xfrm>
          <a:prstGeom prst="bentConnector4">
            <a:avLst>
              <a:gd name="adj1" fmla="val 43501"/>
              <a:gd name="adj2" fmla="val 106487"/>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1942406" y="3054355"/>
            <a:ext cx="288032" cy="288032"/>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8" name="正方形/長方形 47"/>
          <p:cNvSpPr/>
          <p:nvPr userDrawn="1"/>
        </p:nvSpPr>
        <p:spPr>
          <a:xfrm>
            <a:off x="8715350" y="3054355"/>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0" name="正方形/長方形 49"/>
          <p:cNvSpPr/>
          <p:nvPr userDrawn="1"/>
        </p:nvSpPr>
        <p:spPr>
          <a:xfrm>
            <a:off x="4178846"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2" name="正方形/長方形 51"/>
          <p:cNvSpPr/>
          <p:nvPr userDrawn="1"/>
        </p:nvSpPr>
        <p:spPr>
          <a:xfrm>
            <a:off x="11595670"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par>
                          <p:cTn id="44" fill="hold">
                            <p:stCondLst>
                              <p:cond delay="3750"/>
                            </p:stCondLst>
                            <p:childTnLst>
                              <p:par>
                                <p:cTn id="45" presetID="22" presetClass="entr" presetSubtype="8"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25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500"/>
                                        <p:tgtEl>
                                          <p:spTgt spid="19">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fade">
                                      <p:cBhvr>
                                        <p:cTn id="7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4" grpId="0" animBg="1"/>
      <p:bldP spid="10" grpId="0" animBg="1"/>
      <p:bldP spid="12" grpId="0" animBg="1"/>
      <p:bldP spid="13" grpId="0" animBg="1"/>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4" name="円/楕円 13"/>
          <p:cNvSpPr/>
          <p:nvPr userDrawn="1"/>
        </p:nvSpPr>
        <p:spPr>
          <a:xfrm>
            <a:off x="8531138"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5" name="図プレースホルダー 5"/>
          <p:cNvSpPr>
            <a:spLocks noGrp="1"/>
          </p:cNvSpPr>
          <p:nvPr>
            <p:ph type="pic" sz="quarter" idx="45" hasCustomPrompt="1"/>
          </p:nvPr>
        </p:nvSpPr>
        <p:spPr>
          <a:xfrm>
            <a:off x="8856860" y="2713231"/>
            <a:ext cx="630070" cy="630070"/>
          </a:xfrm>
        </p:spPr>
        <p:txBody>
          <a:bodyPr>
            <a:normAutofit/>
          </a:bodyPr>
          <a:lstStyle>
            <a:lvl1pPr>
              <a:defRPr sz="1100"/>
            </a:lvl1pPr>
          </a:lstStyle>
          <a:p>
            <a:r>
              <a:rPr lang="en-US" dirty="0" smtClean="0"/>
              <a:t>ICON</a:t>
            </a:r>
          </a:p>
        </p:txBody>
      </p:sp>
      <p:sp>
        <p:nvSpPr>
          <p:cNvPr id="16" name="円/楕円 15"/>
          <p:cNvSpPr/>
          <p:nvPr userDrawn="1"/>
        </p:nvSpPr>
        <p:spPr>
          <a:xfrm>
            <a:off x="8531138" y="805982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8" name="図プレースホルダー 5"/>
          <p:cNvSpPr>
            <a:spLocks noGrp="1"/>
          </p:cNvSpPr>
          <p:nvPr>
            <p:ph type="pic" sz="quarter" idx="46" hasCustomPrompt="1"/>
          </p:nvPr>
        </p:nvSpPr>
        <p:spPr>
          <a:xfrm>
            <a:off x="8856860" y="8365859"/>
            <a:ext cx="630070" cy="630070"/>
          </a:xfrm>
        </p:spPr>
        <p:txBody>
          <a:bodyPr>
            <a:normAutofit/>
          </a:bodyPr>
          <a:lstStyle>
            <a:lvl1pPr>
              <a:defRPr sz="1100"/>
            </a:lvl1pPr>
          </a:lstStyle>
          <a:p>
            <a:r>
              <a:rPr lang="en-US" dirty="0" smtClean="0"/>
              <a:t>ICON</a:t>
            </a:r>
          </a:p>
        </p:txBody>
      </p:sp>
      <p:cxnSp>
        <p:nvCxnSpPr>
          <p:cNvPr id="19" name="直線コネクタ 18"/>
          <p:cNvCxnSpPr>
            <a:stCxn id="16" idx="0"/>
            <a:endCxn id="14" idx="4"/>
          </p:cNvCxnSpPr>
          <p:nvPr userDrawn="1"/>
        </p:nvCxnSpPr>
        <p:spPr>
          <a:xfrm flipV="1">
            <a:off x="9161208" y="3667336"/>
            <a:ext cx="0" cy="4392488"/>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30" name="円/楕円 29"/>
          <p:cNvSpPr/>
          <p:nvPr userDrawn="1"/>
        </p:nvSpPr>
        <p:spPr>
          <a:xfrm>
            <a:off x="6010858" y="38833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1" name="図プレースホルダー 5"/>
          <p:cNvSpPr>
            <a:spLocks noGrp="1"/>
          </p:cNvSpPr>
          <p:nvPr>
            <p:ph type="pic" sz="quarter" idx="47" hasCustomPrompt="1"/>
          </p:nvPr>
        </p:nvSpPr>
        <p:spPr>
          <a:xfrm>
            <a:off x="6336580" y="4189395"/>
            <a:ext cx="630070" cy="630070"/>
          </a:xfrm>
        </p:spPr>
        <p:txBody>
          <a:bodyPr>
            <a:normAutofit/>
          </a:bodyPr>
          <a:lstStyle>
            <a:lvl1pPr>
              <a:defRPr sz="1100"/>
            </a:lvl1pPr>
          </a:lstStyle>
          <a:p>
            <a:r>
              <a:rPr lang="en-US" dirty="0" smtClean="0"/>
              <a:t>ICON</a:t>
            </a:r>
          </a:p>
        </p:txBody>
      </p:sp>
      <p:sp>
        <p:nvSpPr>
          <p:cNvPr id="35" name="円/楕円 34"/>
          <p:cNvSpPr/>
          <p:nvPr userDrawn="1"/>
        </p:nvSpPr>
        <p:spPr>
          <a:xfrm>
            <a:off x="6010858" y="65836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6" name="図プレースホルダー 5"/>
          <p:cNvSpPr>
            <a:spLocks noGrp="1"/>
          </p:cNvSpPr>
          <p:nvPr>
            <p:ph type="pic" sz="quarter" idx="48" hasCustomPrompt="1"/>
          </p:nvPr>
        </p:nvSpPr>
        <p:spPr>
          <a:xfrm>
            <a:off x="6336580" y="6889695"/>
            <a:ext cx="630070" cy="630070"/>
          </a:xfrm>
        </p:spPr>
        <p:txBody>
          <a:bodyPr>
            <a:normAutofit/>
          </a:bodyPr>
          <a:lstStyle>
            <a:lvl1pPr>
              <a:defRPr sz="1100"/>
            </a:lvl1pPr>
          </a:lstStyle>
          <a:p>
            <a:r>
              <a:rPr lang="en-US" dirty="0" smtClean="0"/>
              <a:t>ICON</a:t>
            </a:r>
          </a:p>
        </p:txBody>
      </p:sp>
      <p:sp>
        <p:nvSpPr>
          <p:cNvPr id="37" name="円/楕円 36"/>
          <p:cNvSpPr/>
          <p:nvPr userDrawn="1"/>
        </p:nvSpPr>
        <p:spPr>
          <a:xfrm>
            <a:off x="11087422" y="38957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8" name="図プレースホルダー 5"/>
          <p:cNvSpPr>
            <a:spLocks noGrp="1"/>
          </p:cNvSpPr>
          <p:nvPr>
            <p:ph type="pic" sz="quarter" idx="49" hasCustomPrompt="1"/>
          </p:nvPr>
        </p:nvSpPr>
        <p:spPr>
          <a:xfrm>
            <a:off x="11413144" y="4201799"/>
            <a:ext cx="630070" cy="630070"/>
          </a:xfrm>
        </p:spPr>
        <p:txBody>
          <a:bodyPr>
            <a:normAutofit/>
          </a:bodyPr>
          <a:lstStyle>
            <a:lvl1pPr>
              <a:defRPr sz="1100"/>
            </a:lvl1pPr>
          </a:lstStyle>
          <a:p>
            <a:r>
              <a:rPr lang="en-US" dirty="0" smtClean="0"/>
              <a:t>ICON</a:t>
            </a:r>
          </a:p>
        </p:txBody>
      </p:sp>
      <p:sp>
        <p:nvSpPr>
          <p:cNvPr id="39" name="円/楕円 38"/>
          <p:cNvSpPr/>
          <p:nvPr userDrawn="1"/>
        </p:nvSpPr>
        <p:spPr>
          <a:xfrm>
            <a:off x="11087422" y="65960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0" name="図プレースホルダー 5"/>
          <p:cNvSpPr>
            <a:spLocks noGrp="1"/>
          </p:cNvSpPr>
          <p:nvPr>
            <p:ph type="pic" sz="quarter" idx="50" hasCustomPrompt="1"/>
          </p:nvPr>
        </p:nvSpPr>
        <p:spPr>
          <a:xfrm>
            <a:off x="11413144" y="6902099"/>
            <a:ext cx="630070" cy="630070"/>
          </a:xfrm>
        </p:spPr>
        <p:txBody>
          <a:bodyPr>
            <a:normAutofit/>
          </a:bodyPr>
          <a:lstStyle>
            <a:lvl1pPr>
              <a:defRPr sz="1100"/>
            </a:lvl1pPr>
          </a:lstStyle>
          <a:p>
            <a:r>
              <a:rPr lang="en-US" dirty="0" smtClean="0"/>
              <a:t>ICON</a:t>
            </a:r>
          </a:p>
        </p:txBody>
      </p:sp>
      <p:cxnSp>
        <p:nvCxnSpPr>
          <p:cNvPr id="42" name="直線コネクタ 41"/>
          <p:cNvCxnSpPr/>
          <p:nvPr userDrawn="1"/>
        </p:nvCxnSpPr>
        <p:spPr>
          <a:xfrm>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H="1">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7379803" y="4064173"/>
            <a:ext cx="3599607" cy="3599607"/>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smtClean="0"/>
              <a:t>TEXT</a:t>
            </a:r>
            <a:r>
              <a:rPr lang="en-US" altLang="ja-JP" dirty="0"/>
              <a:t/>
            </a:r>
            <a:br>
              <a:rPr lang="en-US" altLang="ja-JP" dirty="0"/>
            </a:br>
            <a:r>
              <a:rPr lang="en-US" altLang="ja-JP" dirty="0" smtClean="0"/>
              <a:t>TEXT</a:t>
            </a:r>
          </a:p>
        </p:txBody>
      </p:sp>
      <p:sp>
        <p:nvSpPr>
          <p:cNvPr id="54" name="テキスト プレースホルダー 11"/>
          <p:cNvSpPr>
            <a:spLocks noGrp="1"/>
          </p:cNvSpPr>
          <p:nvPr>
            <p:ph type="body" sz="quarter" idx="56" hasCustomPrompt="1"/>
          </p:nvPr>
        </p:nvSpPr>
        <p:spPr>
          <a:xfrm>
            <a:off x="10331338" y="2263180"/>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55" name="テキスト プレースホルダー 11"/>
          <p:cNvSpPr>
            <a:spLocks noGrp="1"/>
          </p:cNvSpPr>
          <p:nvPr>
            <p:ph type="body" sz="quarter" idx="57" hasCustomPrompt="1"/>
          </p:nvPr>
        </p:nvSpPr>
        <p:spPr>
          <a:xfrm>
            <a:off x="10331338" y="2839244"/>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56" name="テキスト プレースホルダー 11"/>
          <p:cNvSpPr>
            <a:spLocks noGrp="1"/>
          </p:cNvSpPr>
          <p:nvPr>
            <p:ph type="body" sz="quarter" idx="58" hasCustomPrompt="1"/>
          </p:nvPr>
        </p:nvSpPr>
        <p:spPr>
          <a:xfrm>
            <a:off x="12851618" y="3769169"/>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57" name="テキスト プレースホルダー 11"/>
          <p:cNvSpPr>
            <a:spLocks noGrp="1"/>
          </p:cNvSpPr>
          <p:nvPr>
            <p:ph type="body" sz="quarter" idx="59" hasCustomPrompt="1"/>
          </p:nvPr>
        </p:nvSpPr>
        <p:spPr>
          <a:xfrm>
            <a:off x="12851618" y="4345233"/>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58" name="テキスト プレースホルダー 11"/>
          <p:cNvSpPr>
            <a:spLocks noGrp="1"/>
          </p:cNvSpPr>
          <p:nvPr>
            <p:ph type="body" sz="quarter" idx="60" hasCustomPrompt="1"/>
          </p:nvPr>
        </p:nvSpPr>
        <p:spPr>
          <a:xfrm>
            <a:off x="12851618" y="6511652"/>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59" name="テキスト プレースホルダー 11"/>
          <p:cNvSpPr>
            <a:spLocks noGrp="1"/>
          </p:cNvSpPr>
          <p:nvPr>
            <p:ph type="body" sz="quarter" idx="61" hasCustomPrompt="1"/>
          </p:nvPr>
        </p:nvSpPr>
        <p:spPr>
          <a:xfrm>
            <a:off x="12851618" y="7087716"/>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0" name="テキスト プレースホルダー 11"/>
          <p:cNvSpPr>
            <a:spLocks noGrp="1"/>
          </p:cNvSpPr>
          <p:nvPr>
            <p:ph type="body" sz="quarter" idx="62" hasCustomPrompt="1"/>
          </p:nvPr>
        </p:nvSpPr>
        <p:spPr>
          <a:xfrm>
            <a:off x="646262" y="3769169"/>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1" name="テキスト プレースホルダー 11"/>
          <p:cNvSpPr>
            <a:spLocks noGrp="1"/>
          </p:cNvSpPr>
          <p:nvPr>
            <p:ph type="body" sz="quarter" idx="63" hasCustomPrompt="1"/>
          </p:nvPr>
        </p:nvSpPr>
        <p:spPr>
          <a:xfrm>
            <a:off x="646262" y="4345233"/>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2" name="テキスト プレースホルダー 11"/>
          <p:cNvSpPr>
            <a:spLocks noGrp="1"/>
          </p:cNvSpPr>
          <p:nvPr>
            <p:ph type="body" sz="quarter" idx="64" hasCustomPrompt="1"/>
          </p:nvPr>
        </p:nvSpPr>
        <p:spPr>
          <a:xfrm>
            <a:off x="646262" y="6067246"/>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3" name="テキスト プレースホルダー 11"/>
          <p:cNvSpPr>
            <a:spLocks noGrp="1"/>
          </p:cNvSpPr>
          <p:nvPr>
            <p:ph type="body" sz="quarter" idx="65" hasCustomPrompt="1"/>
          </p:nvPr>
        </p:nvSpPr>
        <p:spPr>
          <a:xfrm>
            <a:off x="646262" y="6643310"/>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sp>
        <p:nvSpPr>
          <p:cNvPr id="64" name="テキスト プレースホルダー 11"/>
          <p:cNvSpPr>
            <a:spLocks noGrp="1"/>
          </p:cNvSpPr>
          <p:nvPr>
            <p:ph type="body" sz="quarter" idx="66" hasCustomPrompt="1"/>
          </p:nvPr>
        </p:nvSpPr>
        <p:spPr>
          <a:xfrm>
            <a:off x="3238550" y="8009157"/>
            <a:ext cx="4932548" cy="647650"/>
          </a:xfrm>
        </p:spPr>
        <p:txBody>
          <a:bodyPr anchor="ctr">
            <a:noAutofit/>
          </a:bodyPr>
          <a:lstStyle>
            <a:lvl1pPr algn="l">
              <a:defRPr sz="36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65" name="テキスト プレースホルダー 11"/>
          <p:cNvSpPr>
            <a:spLocks noGrp="1"/>
          </p:cNvSpPr>
          <p:nvPr>
            <p:ph type="body" sz="quarter" idx="67" hasCustomPrompt="1"/>
          </p:nvPr>
        </p:nvSpPr>
        <p:spPr>
          <a:xfrm>
            <a:off x="3238550" y="8585221"/>
            <a:ext cx="4932548" cy="876454"/>
          </a:xfrm>
        </p:spPr>
        <p:txBody>
          <a:bodyPr anchor="t">
            <a:noAutofit/>
          </a:bodyPr>
          <a:lstStyle>
            <a:lvl1pPr algn="l">
              <a:defRPr sz="2000">
                <a:solidFill>
                  <a:schemeClr val="bg1"/>
                </a:solidFill>
                <a:latin typeface="+mn-lt"/>
              </a:defRPr>
            </a:lvl1pPr>
          </a:lstStyle>
          <a:p>
            <a:pPr lvl="0"/>
            <a:r>
              <a:rPr lang="en-US" altLang="ja-JP" dirty="0" smtClean="0"/>
              <a:t>Text Here</a:t>
            </a:r>
            <a:endParaRPr lang="en-US" dirty="0"/>
          </a:p>
        </p:txBody>
      </p:sp>
      <p:cxnSp>
        <p:nvCxnSpPr>
          <p:cNvPr id="67" name="直線コネクタ 66"/>
          <p:cNvCxnSpPr>
            <a:stCxn id="14" idx="6"/>
            <a:endCxn id="54" idx="1"/>
          </p:cNvCxnSpPr>
          <p:nvPr userDrawn="1"/>
        </p:nvCxnSpPr>
        <p:spPr>
          <a:xfrm flipV="1">
            <a:off x="9791278" y="2587005"/>
            <a:ext cx="540060" cy="450261"/>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68" name="直線コネクタ 66"/>
          <p:cNvCxnSpPr>
            <a:stCxn id="37" idx="6"/>
            <a:endCxn id="56" idx="1"/>
          </p:cNvCxnSpPr>
          <p:nvPr userDrawn="1"/>
        </p:nvCxnSpPr>
        <p:spPr>
          <a:xfrm flipV="1">
            <a:off x="12347562" y="4092994"/>
            <a:ext cx="504056" cy="43284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1" name="直線コネクタ 66"/>
          <p:cNvCxnSpPr>
            <a:stCxn id="30" idx="0"/>
            <a:endCxn id="60" idx="1"/>
          </p:cNvCxnSpPr>
          <p:nvPr userDrawn="1"/>
        </p:nvCxnSpPr>
        <p:spPr>
          <a:xfrm rot="16200000" flipH="1" flipV="1">
            <a:off x="3538778" y="990844"/>
            <a:ext cx="209634" cy="5994666"/>
          </a:xfrm>
          <a:prstGeom prst="bentConnector4">
            <a:avLst>
              <a:gd name="adj1" fmla="val -163519"/>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4" name="直線コネクタ 66"/>
          <p:cNvCxnSpPr>
            <a:stCxn id="39" idx="6"/>
            <a:endCxn id="58" idx="1"/>
          </p:cNvCxnSpPr>
          <p:nvPr userDrawn="1"/>
        </p:nvCxnSpPr>
        <p:spPr>
          <a:xfrm flipV="1">
            <a:off x="12347562" y="6835477"/>
            <a:ext cx="504056" cy="390657"/>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7" name="直線コネクタ 66"/>
          <p:cNvCxnSpPr>
            <a:stCxn id="35" idx="0"/>
            <a:endCxn id="62" idx="1"/>
          </p:cNvCxnSpPr>
          <p:nvPr userDrawn="1"/>
        </p:nvCxnSpPr>
        <p:spPr>
          <a:xfrm rot="16200000" flipV="1">
            <a:off x="3547301" y="3490033"/>
            <a:ext cx="192589" cy="5994666"/>
          </a:xfrm>
          <a:prstGeom prst="bentConnector4">
            <a:avLst>
              <a:gd name="adj1" fmla="val 386841"/>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80" name="直線コネクタ 66"/>
          <p:cNvCxnSpPr>
            <a:stCxn id="16" idx="1"/>
            <a:endCxn id="64" idx="1"/>
          </p:cNvCxnSpPr>
          <p:nvPr userDrawn="1"/>
        </p:nvCxnSpPr>
        <p:spPr>
          <a:xfrm rot="16200000" flipH="1" flipV="1">
            <a:off x="5932808" y="5550108"/>
            <a:ext cx="88615" cy="5477131"/>
          </a:xfrm>
          <a:prstGeom prst="bentConnector4">
            <a:avLst>
              <a:gd name="adj1" fmla="val -292087"/>
              <a:gd name="adj2" fmla="val 104174"/>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2">
                                            <p:txEl>
                                              <p:pRg st="0" end="0"/>
                                            </p:txEl>
                                          </p:spTgt>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360"/>
                                          </p:val>
                                        </p:tav>
                                        <p:tav tm="100000">
                                          <p:val>
                                            <p:fltVal val="0"/>
                                          </p:val>
                                        </p:tav>
                                      </p:tavLst>
                                    </p:anim>
                                    <p:animEffect transition="in" filter="fade">
                                      <p:cBhvr>
                                        <p:cTn id="31" dur="300"/>
                                        <p:tgtEl>
                                          <p:spTgt spid="1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 calcmode="lin" valueType="num">
                                      <p:cBhvr>
                                        <p:cTn id="36" dur="500" fill="hold"/>
                                        <p:tgtEl>
                                          <p:spTgt spid="18"/>
                                        </p:tgtEl>
                                        <p:attrNameLst>
                                          <p:attrName>style.rotation</p:attrName>
                                        </p:attrNameLst>
                                      </p:cBhvr>
                                      <p:tavLst>
                                        <p:tav tm="0">
                                          <p:val>
                                            <p:fltVal val="360"/>
                                          </p:val>
                                        </p:tav>
                                        <p:tav tm="100000">
                                          <p:val>
                                            <p:fltVal val="0"/>
                                          </p:val>
                                        </p:tav>
                                      </p:tavLst>
                                    </p:anim>
                                    <p:animEffect transition="in" filter="fade">
                                      <p:cBhvr>
                                        <p:cTn id="37" dur="500"/>
                                        <p:tgtEl>
                                          <p:spTgt spid="1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300" fill="hold"/>
                                        <p:tgtEl>
                                          <p:spTgt spid="16"/>
                                        </p:tgtEl>
                                        <p:attrNameLst>
                                          <p:attrName>ppt_w</p:attrName>
                                        </p:attrNameLst>
                                      </p:cBhvr>
                                      <p:tavLst>
                                        <p:tav tm="0">
                                          <p:val>
                                            <p:fltVal val="0"/>
                                          </p:val>
                                        </p:tav>
                                        <p:tav tm="100000">
                                          <p:val>
                                            <p:strVal val="#ppt_w"/>
                                          </p:val>
                                        </p:tav>
                                      </p:tavLst>
                                    </p:anim>
                                    <p:anim calcmode="lin" valueType="num">
                                      <p:cBhvr>
                                        <p:cTn id="41" dur="300" fill="hold"/>
                                        <p:tgtEl>
                                          <p:spTgt spid="16"/>
                                        </p:tgtEl>
                                        <p:attrNameLst>
                                          <p:attrName>ppt_h</p:attrName>
                                        </p:attrNameLst>
                                      </p:cBhvr>
                                      <p:tavLst>
                                        <p:tav tm="0">
                                          <p:val>
                                            <p:fltVal val="0"/>
                                          </p:val>
                                        </p:tav>
                                        <p:tav tm="100000">
                                          <p:val>
                                            <p:strVal val="#ppt_h"/>
                                          </p:val>
                                        </p:tav>
                                      </p:tavLst>
                                    </p:anim>
                                    <p:anim calcmode="lin" valueType="num">
                                      <p:cBhvr>
                                        <p:cTn id="42" dur="300" fill="hold"/>
                                        <p:tgtEl>
                                          <p:spTgt spid="16"/>
                                        </p:tgtEl>
                                        <p:attrNameLst>
                                          <p:attrName>style.rotation</p:attrName>
                                        </p:attrNameLst>
                                      </p:cBhvr>
                                      <p:tavLst>
                                        <p:tav tm="0">
                                          <p:val>
                                            <p:fltVal val="360"/>
                                          </p:val>
                                        </p:tav>
                                        <p:tav tm="100000">
                                          <p:val>
                                            <p:fltVal val="0"/>
                                          </p:val>
                                        </p:tav>
                                      </p:tavLst>
                                    </p:anim>
                                    <p:animEffect transition="in" filter="fade">
                                      <p:cBhvr>
                                        <p:cTn id="43" dur="300"/>
                                        <p:tgtEl>
                                          <p:spTgt spid="1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360"/>
                                          </p:val>
                                        </p:tav>
                                        <p:tav tm="100000">
                                          <p:val>
                                            <p:fltVal val="0"/>
                                          </p:val>
                                        </p:tav>
                                      </p:tavLst>
                                    </p:anim>
                                    <p:animEffect transition="in" filter="fade">
                                      <p:cBhvr>
                                        <p:cTn id="49" dur="500"/>
                                        <p:tgtEl>
                                          <p:spTgt spid="31"/>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300" fill="hold"/>
                                        <p:tgtEl>
                                          <p:spTgt spid="30"/>
                                        </p:tgtEl>
                                        <p:attrNameLst>
                                          <p:attrName>ppt_w</p:attrName>
                                        </p:attrNameLst>
                                      </p:cBhvr>
                                      <p:tavLst>
                                        <p:tav tm="0">
                                          <p:val>
                                            <p:fltVal val="0"/>
                                          </p:val>
                                        </p:tav>
                                        <p:tav tm="100000">
                                          <p:val>
                                            <p:strVal val="#ppt_w"/>
                                          </p:val>
                                        </p:tav>
                                      </p:tavLst>
                                    </p:anim>
                                    <p:anim calcmode="lin" valueType="num">
                                      <p:cBhvr>
                                        <p:cTn id="53" dur="300" fill="hold"/>
                                        <p:tgtEl>
                                          <p:spTgt spid="30"/>
                                        </p:tgtEl>
                                        <p:attrNameLst>
                                          <p:attrName>ppt_h</p:attrName>
                                        </p:attrNameLst>
                                      </p:cBhvr>
                                      <p:tavLst>
                                        <p:tav tm="0">
                                          <p:val>
                                            <p:fltVal val="0"/>
                                          </p:val>
                                        </p:tav>
                                        <p:tav tm="100000">
                                          <p:val>
                                            <p:strVal val="#ppt_h"/>
                                          </p:val>
                                        </p:tav>
                                      </p:tavLst>
                                    </p:anim>
                                    <p:anim calcmode="lin" valueType="num">
                                      <p:cBhvr>
                                        <p:cTn id="54" dur="300" fill="hold"/>
                                        <p:tgtEl>
                                          <p:spTgt spid="30"/>
                                        </p:tgtEl>
                                        <p:attrNameLst>
                                          <p:attrName>style.rotation</p:attrName>
                                        </p:attrNameLst>
                                      </p:cBhvr>
                                      <p:tavLst>
                                        <p:tav tm="0">
                                          <p:val>
                                            <p:fltVal val="360"/>
                                          </p:val>
                                        </p:tav>
                                        <p:tav tm="100000">
                                          <p:val>
                                            <p:fltVal val="0"/>
                                          </p:val>
                                        </p:tav>
                                      </p:tavLst>
                                    </p:anim>
                                    <p:animEffect transition="in" filter="fade">
                                      <p:cBhvr>
                                        <p:cTn id="55" dur="300"/>
                                        <p:tgtEl>
                                          <p:spTgt spid="3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 calcmode="lin" valueType="num">
                                      <p:cBhvr>
                                        <p:cTn id="60" dur="500" fill="hold"/>
                                        <p:tgtEl>
                                          <p:spTgt spid="36"/>
                                        </p:tgtEl>
                                        <p:attrNameLst>
                                          <p:attrName>style.rotation</p:attrName>
                                        </p:attrNameLst>
                                      </p:cBhvr>
                                      <p:tavLst>
                                        <p:tav tm="0">
                                          <p:val>
                                            <p:fltVal val="360"/>
                                          </p:val>
                                        </p:tav>
                                        <p:tav tm="100000">
                                          <p:val>
                                            <p:fltVal val="0"/>
                                          </p:val>
                                        </p:tav>
                                      </p:tavLst>
                                    </p:anim>
                                    <p:animEffect transition="in" filter="fade">
                                      <p:cBhvr>
                                        <p:cTn id="61" dur="500"/>
                                        <p:tgtEl>
                                          <p:spTgt spid="36"/>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300" fill="hold"/>
                                        <p:tgtEl>
                                          <p:spTgt spid="35"/>
                                        </p:tgtEl>
                                        <p:attrNameLst>
                                          <p:attrName>ppt_w</p:attrName>
                                        </p:attrNameLst>
                                      </p:cBhvr>
                                      <p:tavLst>
                                        <p:tav tm="0">
                                          <p:val>
                                            <p:fltVal val="0"/>
                                          </p:val>
                                        </p:tav>
                                        <p:tav tm="100000">
                                          <p:val>
                                            <p:strVal val="#ppt_w"/>
                                          </p:val>
                                        </p:tav>
                                      </p:tavLst>
                                    </p:anim>
                                    <p:anim calcmode="lin" valueType="num">
                                      <p:cBhvr>
                                        <p:cTn id="65" dur="300" fill="hold"/>
                                        <p:tgtEl>
                                          <p:spTgt spid="35"/>
                                        </p:tgtEl>
                                        <p:attrNameLst>
                                          <p:attrName>ppt_h</p:attrName>
                                        </p:attrNameLst>
                                      </p:cBhvr>
                                      <p:tavLst>
                                        <p:tav tm="0">
                                          <p:val>
                                            <p:fltVal val="0"/>
                                          </p:val>
                                        </p:tav>
                                        <p:tav tm="100000">
                                          <p:val>
                                            <p:strVal val="#ppt_h"/>
                                          </p:val>
                                        </p:tav>
                                      </p:tavLst>
                                    </p:anim>
                                    <p:anim calcmode="lin" valueType="num">
                                      <p:cBhvr>
                                        <p:cTn id="66" dur="300" fill="hold"/>
                                        <p:tgtEl>
                                          <p:spTgt spid="35"/>
                                        </p:tgtEl>
                                        <p:attrNameLst>
                                          <p:attrName>style.rotation</p:attrName>
                                        </p:attrNameLst>
                                      </p:cBhvr>
                                      <p:tavLst>
                                        <p:tav tm="0">
                                          <p:val>
                                            <p:fltVal val="360"/>
                                          </p:val>
                                        </p:tav>
                                        <p:tav tm="100000">
                                          <p:val>
                                            <p:fltVal val="0"/>
                                          </p:val>
                                        </p:tav>
                                      </p:tavLst>
                                    </p:anim>
                                    <p:animEffect transition="in" filter="fade">
                                      <p:cBhvr>
                                        <p:cTn id="67" dur="300"/>
                                        <p:tgtEl>
                                          <p:spTgt spid="35"/>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style.rotation</p:attrName>
                                        </p:attrNameLst>
                                      </p:cBhvr>
                                      <p:tavLst>
                                        <p:tav tm="0">
                                          <p:val>
                                            <p:fltVal val="360"/>
                                          </p:val>
                                        </p:tav>
                                        <p:tav tm="100000">
                                          <p:val>
                                            <p:fltVal val="0"/>
                                          </p:val>
                                        </p:tav>
                                      </p:tavLst>
                                    </p:anim>
                                    <p:animEffect transition="in" filter="fade">
                                      <p:cBhvr>
                                        <p:cTn id="73" dur="500"/>
                                        <p:tgtEl>
                                          <p:spTgt spid="38"/>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300" fill="hold"/>
                                        <p:tgtEl>
                                          <p:spTgt spid="37"/>
                                        </p:tgtEl>
                                        <p:attrNameLst>
                                          <p:attrName>ppt_w</p:attrName>
                                        </p:attrNameLst>
                                      </p:cBhvr>
                                      <p:tavLst>
                                        <p:tav tm="0">
                                          <p:val>
                                            <p:fltVal val="0"/>
                                          </p:val>
                                        </p:tav>
                                        <p:tav tm="100000">
                                          <p:val>
                                            <p:strVal val="#ppt_w"/>
                                          </p:val>
                                        </p:tav>
                                      </p:tavLst>
                                    </p:anim>
                                    <p:anim calcmode="lin" valueType="num">
                                      <p:cBhvr>
                                        <p:cTn id="77" dur="300" fill="hold"/>
                                        <p:tgtEl>
                                          <p:spTgt spid="37"/>
                                        </p:tgtEl>
                                        <p:attrNameLst>
                                          <p:attrName>ppt_h</p:attrName>
                                        </p:attrNameLst>
                                      </p:cBhvr>
                                      <p:tavLst>
                                        <p:tav tm="0">
                                          <p:val>
                                            <p:fltVal val="0"/>
                                          </p:val>
                                        </p:tav>
                                        <p:tav tm="100000">
                                          <p:val>
                                            <p:strVal val="#ppt_h"/>
                                          </p:val>
                                        </p:tav>
                                      </p:tavLst>
                                    </p:anim>
                                    <p:anim calcmode="lin" valueType="num">
                                      <p:cBhvr>
                                        <p:cTn id="78" dur="300" fill="hold"/>
                                        <p:tgtEl>
                                          <p:spTgt spid="37"/>
                                        </p:tgtEl>
                                        <p:attrNameLst>
                                          <p:attrName>style.rotation</p:attrName>
                                        </p:attrNameLst>
                                      </p:cBhvr>
                                      <p:tavLst>
                                        <p:tav tm="0">
                                          <p:val>
                                            <p:fltVal val="360"/>
                                          </p:val>
                                        </p:tav>
                                        <p:tav tm="100000">
                                          <p:val>
                                            <p:fltVal val="0"/>
                                          </p:val>
                                        </p:tav>
                                      </p:tavLst>
                                    </p:anim>
                                    <p:animEffect transition="in" filter="fade">
                                      <p:cBhvr>
                                        <p:cTn id="79" dur="300"/>
                                        <p:tgtEl>
                                          <p:spTgt spid="37"/>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360"/>
                                          </p:val>
                                        </p:tav>
                                        <p:tav tm="100000">
                                          <p:val>
                                            <p:fltVal val="0"/>
                                          </p:val>
                                        </p:tav>
                                      </p:tavLst>
                                    </p:anim>
                                    <p:animEffect transition="in" filter="fade">
                                      <p:cBhvr>
                                        <p:cTn id="85" dur="500"/>
                                        <p:tgtEl>
                                          <p:spTgt spid="40"/>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ppt_w</p:attrName>
                                        </p:attrNameLst>
                                      </p:cBhvr>
                                      <p:tavLst>
                                        <p:tav tm="0">
                                          <p:val>
                                            <p:fltVal val="0"/>
                                          </p:val>
                                        </p:tav>
                                        <p:tav tm="100000">
                                          <p:val>
                                            <p:strVal val="#ppt_w"/>
                                          </p:val>
                                        </p:tav>
                                      </p:tavLst>
                                    </p:anim>
                                    <p:anim calcmode="lin" valueType="num">
                                      <p:cBhvr>
                                        <p:cTn id="89" dur="300" fill="hold"/>
                                        <p:tgtEl>
                                          <p:spTgt spid="39"/>
                                        </p:tgtEl>
                                        <p:attrNameLst>
                                          <p:attrName>ppt_h</p:attrName>
                                        </p:attrNameLst>
                                      </p:cBhvr>
                                      <p:tavLst>
                                        <p:tav tm="0">
                                          <p:val>
                                            <p:fltVal val="0"/>
                                          </p:val>
                                        </p:tav>
                                        <p:tav tm="100000">
                                          <p:val>
                                            <p:strVal val="#ppt_h"/>
                                          </p:val>
                                        </p:tav>
                                      </p:tavLst>
                                    </p:anim>
                                    <p:anim calcmode="lin" valueType="num">
                                      <p:cBhvr>
                                        <p:cTn id="90" dur="300" fill="hold"/>
                                        <p:tgtEl>
                                          <p:spTgt spid="39"/>
                                        </p:tgtEl>
                                        <p:attrNameLst>
                                          <p:attrName>style.rotation</p:attrName>
                                        </p:attrNameLst>
                                      </p:cBhvr>
                                      <p:tavLst>
                                        <p:tav tm="0">
                                          <p:val>
                                            <p:fltVal val="360"/>
                                          </p:val>
                                        </p:tav>
                                        <p:tav tm="100000">
                                          <p:val>
                                            <p:fltVal val="0"/>
                                          </p:val>
                                        </p:tav>
                                      </p:tavLst>
                                    </p:anim>
                                    <p:animEffect transition="in" filter="fade">
                                      <p:cBhvr>
                                        <p:cTn id="91" dur="300"/>
                                        <p:tgtEl>
                                          <p:spTgt spid="39"/>
                                        </p:tgtEl>
                                      </p:cBhvr>
                                    </p:animEffect>
                                  </p:childTnLst>
                                </p:cTn>
                              </p:par>
                            </p:childTnLst>
                          </p:cTn>
                        </p:par>
                        <p:par>
                          <p:cTn id="92" fill="hold">
                            <p:stCondLst>
                              <p:cond delay="1500"/>
                            </p:stCondLst>
                            <p:childTnLst>
                              <p:par>
                                <p:cTn id="93" presetID="16" presetClass="entr" presetSubtype="4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outHorizontal)">
                                      <p:cBhvr>
                                        <p:cTn id="95" dur="500"/>
                                        <p:tgtEl>
                                          <p:spTgt spid="19"/>
                                        </p:tgtEl>
                                      </p:cBhvr>
                                    </p:animEffect>
                                  </p:childTnLst>
                                </p:cTn>
                              </p:par>
                              <p:par>
                                <p:cTn id="96" presetID="16" presetClass="entr" presetSubtype="37"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outVertical)">
                                      <p:cBhvr>
                                        <p:cTn id="98" dur="500"/>
                                        <p:tgtEl>
                                          <p:spTgt spid="46"/>
                                        </p:tgtEl>
                                      </p:cBhvr>
                                    </p:animEffect>
                                  </p:childTnLst>
                                </p:cTn>
                              </p:par>
                              <p:par>
                                <p:cTn id="99" presetID="16" presetClass="entr" presetSubtype="37"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arn(outVertical)">
                                      <p:cBhvr>
                                        <p:cTn id="101" dur="500"/>
                                        <p:tgtEl>
                                          <p:spTgt spid="42"/>
                                        </p:tgtEl>
                                      </p:cBhvr>
                                    </p:animEffect>
                                  </p:childTnLst>
                                </p:cTn>
                              </p:par>
                            </p:childTnLst>
                          </p:cTn>
                        </p:par>
                        <p:par>
                          <p:cTn id="102" fill="hold">
                            <p:stCondLst>
                              <p:cond delay="2000"/>
                            </p:stCondLst>
                            <p:childTnLst>
                              <p:par>
                                <p:cTn id="103" presetID="22" presetClass="entr" presetSubtype="8" fill="hold" nodeType="afterEffect">
                                  <p:stCondLst>
                                    <p:cond delay="25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par>
                          <p:cTn id="106" fill="hold">
                            <p:stCondLst>
                              <p:cond delay="2750"/>
                            </p:stCondLst>
                            <p:childTnLst>
                              <p:par>
                                <p:cTn id="107" presetID="10" presetClass="entr" presetSubtype="0" fill="hold" grpId="0" nodeType="afterEffect">
                                  <p:stCondLst>
                                    <p:cond delay="0"/>
                                  </p:stCondLst>
                                  <p:childTnLst>
                                    <p:set>
                                      <p:cBhvr>
                                        <p:cTn id="108" dur="1" fill="hold">
                                          <p:stCondLst>
                                            <p:cond delay="0"/>
                                          </p:stCondLst>
                                        </p:cTn>
                                        <p:tgtEl>
                                          <p:spTgt spid="54">
                                            <p:txEl>
                                              <p:pRg st="0" end="0"/>
                                            </p:txEl>
                                          </p:spTgt>
                                        </p:tgtEl>
                                        <p:attrNameLst>
                                          <p:attrName>style.visibility</p:attrName>
                                        </p:attrNameLst>
                                      </p:cBhvr>
                                      <p:to>
                                        <p:strVal val="visible"/>
                                      </p:to>
                                    </p:set>
                                    <p:animEffect transition="in" filter="fade">
                                      <p:cBhvr>
                                        <p:cTn id="109" dur="500"/>
                                        <p:tgtEl>
                                          <p:spTgt spid="5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5">
                                            <p:txEl>
                                              <p:pRg st="0" end="0"/>
                                            </p:txEl>
                                          </p:spTgt>
                                        </p:tgtEl>
                                        <p:attrNameLst>
                                          <p:attrName>style.visibility</p:attrName>
                                        </p:attrNameLst>
                                      </p:cBhvr>
                                      <p:to>
                                        <p:strVal val="visible"/>
                                      </p:to>
                                    </p:set>
                                    <p:animEffect transition="in" filter="fade">
                                      <p:cBhvr>
                                        <p:cTn id="112" dur="500"/>
                                        <p:tgtEl>
                                          <p:spTgt spid="55">
                                            <p:txEl>
                                              <p:pRg st="0" end="0"/>
                                            </p:txEl>
                                          </p:spTgt>
                                        </p:tgtEl>
                                      </p:cBhvr>
                                    </p:animEffect>
                                  </p:childTnLst>
                                </p:cTn>
                              </p:par>
                            </p:childTnLst>
                          </p:cTn>
                        </p:par>
                        <p:par>
                          <p:cTn id="113" fill="hold">
                            <p:stCondLst>
                              <p:cond delay="3250"/>
                            </p:stCondLst>
                            <p:childTnLst>
                              <p:par>
                                <p:cTn id="114" presetID="22" presetClass="entr" presetSubtype="8" fill="hold" nodeType="afterEffect">
                                  <p:stCondLst>
                                    <p:cond delay="250"/>
                                  </p:stCondLst>
                                  <p:childTnLst>
                                    <p:set>
                                      <p:cBhvr>
                                        <p:cTn id="115" dur="1" fill="hold">
                                          <p:stCondLst>
                                            <p:cond delay="0"/>
                                          </p:stCondLst>
                                        </p:cTn>
                                        <p:tgtEl>
                                          <p:spTgt spid="68"/>
                                        </p:tgtEl>
                                        <p:attrNameLst>
                                          <p:attrName>style.visibility</p:attrName>
                                        </p:attrNameLst>
                                      </p:cBhvr>
                                      <p:to>
                                        <p:strVal val="visible"/>
                                      </p:to>
                                    </p:set>
                                    <p:animEffect transition="in" filter="wipe(left)">
                                      <p:cBhvr>
                                        <p:cTn id="116" dur="500"/>
                                        <p:tgtEl>
                                          <p:spTgt spid="68"/>
                                        </p:tgtEl>
                                      </p:cBhvr>
                                    </p:animEffect>
                                  </p:childTnLst>
                                </p:cTn>
                              </p:par>
                            </p:childTnLst>
                          </p:cTn>
                        </p:par>
                        <p:par>
                          <p:cTn id="117" fill="hold">
                            <p:stCondLst>
                              <p:cond delay="4000"/>
                            </p:stCondLst>
                            <p:childTnLst>
                              <p:par>
                                <p:cTn id="118" presetID="10" presetClass="entr" presetSubtype="0" fill="hold" grpId="0" nodeType="afterEffect">
                                  <p:stCondLst>
                                    <p:cond delay="0"/>
                                  </p:stCondLst>
                                  <p:childTnLst>
                                    <p:set>
                                      <p:cBhvr>
                                        <p:cTn id="119" dur="1" fill="hold">
                                          <p:stCondLst>
                                            <p:cond delay="0"/>
                                          </p:stCondLst>
                                        </p:cTn>
                                        <p:tgtEl>
                                          <p:spTgt spid="56">
                                            <p:txEl>
                                              <p:pRg st="0" end="0"/>
                                            </p:txEl>
                                          </p:spTgt>
                                        </p:tgtEl>
                                        <p:attrNameLst>
                                          <p:attrName>style.visibility</p:attrName>
                                        </p:attrNameLst>
                                      </p:cBhvr>
                                      <p:to>
                                        <p:strVal val="visible"/>
                                      </p:to>
                                    </p:set>
                                    <p:animEffect transition="in" filter="fade">
                                      <p:cBhvr>
                                        <p:cTn id="120" dur="500"/>
                                        <p:tgtEl>
                                          <p:spTgt spid="56">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7">
                                            <p:txEl>
                                              <p:pRg st="0" end="0"/>
                                            </p:txEl>
                                          </p:spTgt>
                                        </p:tgtEl>
                                        <p:attrNameLst>
                                          <p:attrName>style.visibility</p:attrName>
                                        </p:attrNameLst>
                                      </p:cBhvr>
                                      <p:to>
                                        <p:strVal val="visible"/>
                                      </p:to>
                                    </p:set>
                                    <p:animEffect transition="in" filter="fade">
                                      <p:cBhvr>
                                        <p:cTn id="123" dur="500"/>
                                        <p:tgtEl>
                                          <p:spTgt spid="57">
                                            <p:txEl>
                                              <p:pRg st="0" end="0"/>
                                            </p:txEl>
                                          </p:spTgt>
                                        </p:tgtEl>
                                      </p:cBhvr>
                                    </p:animEffect>
                                  </p:childTnLst>
                                </p:cTn>
                              </p:par>
                            </p:childTnLst>
                          </p:cTn>
                        </p:par>
                        <p:par>
                          <p:cTn id="124" fill="hold">
                            <p:stCondLst>
                              <p:cond delay="4500"/>
                            </p:stCondLst>
                            <p:childTnLst>
                              <p:par>
                                <p:cTn id="125" presetID="22" presetClass="entr" presetSubtype="8" fill="hold" nodeType="afterEffect">
                                  <p:stCondLst>
                                    <p:cond delay="250"/>
                                  </p:stCondLst>
                                  <p:childTnLst>
                                    <p:set>
                                      <p:cBhvr>
                                        <p:cTn id="126" dur="1" fill="hold">
                                          <p:stCondLst>
                                            <p:cond delay="0"/>
                                          </p:stCondLst>
                                        </p:cTn>
                                        <p:tgtEl>
                                          <p:spTgt spid="74"/>
                                        </p:tgtEl>
                                        <p:attrNameLst>
                                          <p:attrName>style.visibility</p:attrName>
                                        </p:attrNameLst>
                                      </p:cBhvr>
                                      <p:to>
                                        <p:strVal val="visible"/>
                                      </p:to>
                                    </p:set>
                                    <p:animEffect transition="in" filter="wipe(left)">
                                      <p:cBhvr>
                                        <p:cTn id="127" dur="500"/>
                                        <p:tgtEl>
                                          <p:spTgt spid="74"/>
                                        </p:tgtEl>
                                      </p:cBhvr>
                                    </p:animEffect>
                                  </p:childTnLst>
                                </p:cTn>
                              </p:par>
                            </p:childTnLst>
                          </p:cTn>
                        </p:par>
                        <p:par>
                          <p:cTn id="128" fill="hold">
                            <p:stCondLst>
                              <p:cond delay="5250"/>
                            </p:stCondLst>
                            <p:childTnLst>
                              <p:par>
                                <p:cTn id="129" presetID="10" presetClass="entr" presetSubtype="0" fill="hold" grpId="0" nodeType="afterEffect">
                                  <p:stCondLst>
                                    <p:cond delay="0"/>
                                  </p:stCondLst>
                                  <p:childTnLst>
                                    <p:set>
                                      <p:cBhvr>
                                        <p:cTn id="130" dur="1" fill="hold">
                                          <p:stCondLst>
                                            <p:cond delay="0"/>
                                          </p:stCondLst>
                                        </p:cTn>
                                        <p:tgtEl>
                                          <p:spTgt spid="58">
                                            <p:txEl>
                                              <p:pRg st="0" end="0"/>
                                            </p:txEl>
                                          </p:spTgt>
                                        </p:tgtEl>
                                        <p:attrNameLst>
                                          <p:attrName>style.visibility</p:attrName>
                                        </p:attrNameLst>
                                      </p:cBhvr>
                                      <p:to>
                                        <p:strVal val="visible"/>
                                      </p:to>
                                    </p:set>
                                    <p:animEffect transition="in" filter="fade">
                                      <p:cBhvr>
                                        <p:cTn id="131" dur="500"/>
                                        <p:tgtEl>
                                          <p:spTgt spid="58">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9">
                                            <p:txEl>
                                              <p:pRg st="0" end="0"/>
                                            </p:txEl>
                                          </p:spTgt>
                                        </p:tgtEl>
                                        <p:attrNameLst>
                                          <p:attrName>style.visibility</p:attrName>
                                        </p:attrNameLst>
                                      </p:cBhvr>
                                      <p:to>
                                        <p:strVal val="visible"/>
                                      </p:to>
                                    </p:set>
                                    <p:animEffect transition="in" filter="fade">
                                      <p:cBhvr>
                                        <p:cTn id="134" dur="500"/>
                                        <p:tgtEl>
                                          <p:spTgt spid="59">
                                            <p:txEl>
                                              <p:pRg st="0" end="0"/>
                                            </p:txEl>
                                          </p:spTgt>
                                        </p:tgtEl>
                                      </p:cBhvr>
                                    </p:animEffect>
                                  </p:childTnLst>
                                </p:cTn>
                              </p:par>
                            </p:childTnLst>
                          </p:cTn>
                        </p:par>
                        <p:par>
                          <p:cTn id="135" fill="hold">
                            <p:stCondLst>
                              <p:cond delay="5750"/>
                            </p:stCondLst>
                            <p:childTnLst>
                              <p:par>
                                <p:cTn id="136" presetID="22" presetClass="entr" presetSubtype="2" fill="hold" nodeType="afterEffect">
                                  <p:stCondLst>
                                    <p:cond delay="250"/>
                                  </p:stCondLst>
                                  <p:childTnLst>
                                    <p:set>
                                      <p:cBhvr>
                                        <p:cTn id="137" dur="1" fill="hold">
                                          <p:stCondLst>
                                            <p:cond delay="0"/>
                                          </p:stCondLst>
                                        </p:cTn>
                                        <p:tgtEl>
                                          <p:spTgt spid="71"/>
                                        </p:tgtEl>
                                        <p:attrNameLst>
                                          <p:attrName>style.visibility</p:attrName>
                                        </p:attrNameLst>
                                      </p:cBhvr>
                                      <p:to>
                                        <p:strVal val="visible"/>
                                      </p:to>
                                    </p:set>
                                    <p:animEffect transition="in" filter="wipe(right)">
                                      <p:cBhvr>
                                        <p:cTn id="138" dur="500"/>
                                        <p:tgtEl>
                                          <p:spTgt spid="71"/>
                                        </p:tgtEl>
                                      </p:cBhvr>
                                    </p:animEffect>
                                  </p:childTnLst>
                                </p:cTn>
                              </p:par>
                            </p:childTnLst>
                          </p:cTn>
                        </p:par>
                        <p:par>
                          <p:cTn id="139" fill="hold">
                            <p:stCondLst>
                              <p:cond delay="6500"/>
                            </p:stCondLst>
                            <p:childTnLst>
                              <p:par>
                                <p:cTn id="140" presetID="10" presetClass="entr" presetSubtype="0" fill="hold" grpId="0" nodeType="afterEffect">
                                  <p:stCondLst>
                                    <p:cond delay="0"/>
                                  </p:stCondLst>
                                  <p:childTnLst>
                                    <p:set>
                                      <p:cBhvr>
                                        <p:cTn id="141" dur="1" fill="hold">
                                          <p:stCondLst>
                                            <p:cond delay="0"/>
                                          </p:stCondLst>
                                        </p:cTn>
                                        <p:tgtEl>
                                          <p:spTgt spid="60">
                                            <p:txEl>
                                              <p:pRg st="0" end="0"/>
                                            </p:txEl>
                                          </p:spTgt>
                                        </p:tgtEl>
                                        <p:attrNameLst>
                                          <p:attrName>style.visibility</p:attrName>
                                        </p:attrNameLst>
                                      </p:cBhvr>
                                      <p:to>
                                        <p:strVal val="visible"/>
                                      </p:to>
                                    </p:set>
                                    <p:animEffect transition="in" filter="fade">
                                      <p:cBhvr>
                                        <p:cTn id="142" dur="500"/>
                                        <p:tgtEl>
                                          <p:spTgt spid="60">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xEl>
                                              <p:pRg st="0" end="0"/>
                                            </p:txEl>
                                          </p:spTgt>
                                        </p:tgtEl>
                                        <p:attrNameLst>
                                          <p:attrName>style.visibility</p:attrName>
                                        </p:attrNameLst>
                                      </p:cBhvr>
                                      <p:to>
                                        <p:strVal val="visible"/>
                                      </p:to>
                                    </p:set>
                                    <p:animEffect transition="in" filter="fade">
                                      <p:cBhvr>
                                        <p:cTn id="145" dur="500"/>
                                        <p:tgtEl>
                                          <p:spTgt spid="61">
                                            <p:txEl>
                                              <p:pRg st="0" end="0"/>
                                            </p:txEl>
                                          </p:spTgt>
                                        </p:tgtEl>
                                      </p:cBhvr>
                                    </p:animEffect>
                                  </p:childTnLst>
                                </p:cTn>
                              </p:par>
                            </p:childTnLst>
                          </p:cTn>
                        </p:par>
                        <p:par>
                          <p:cTn id="146" fill="hold">
                            <p:stCondLst>
                              <p:cond delay="7000"/>
                            </p:stCondLst>
                            <p:childTnLst>
                              <p:par>
                                <p:cTn id="147" presetID="22" presetClass="entr" presetSubtype="2" fill="hold" nodeType="afterEffect">
                                  <p:stCondLst>
                                    <p:cond delay="250"/>
                                  </p:stCondLst>
                                  <p:childTnLst>
                                    <p:set>
                                      <p:cBhvr>
                                        <p:cTn id="148" dur="1" fill="hold">
                                          <p:stCondLst>
                                            <p:cond delay="0"/>
                                          </p:stCondLst>
                                        </p:cTn>
                                        <p:tgtEl>
                                          <p:spTgt spid="77"/>
                                        </p:tgtEl>
                                        <p:attrNameLst>
                                          <p:attrName>style.visibility</p:attrName>
                                        </p:attrNameLst>
                                      </p:cBhvr>
                                      <p:to>
                                        <p:strVal val="visible"/>
                                      </p:to>
                                    </p:set>
                                    <p:animEffect transition="in" filter="wipe(right)">
                                      <p:cBhvr>
                                        <p:cTn id="149" dur="500"/>
                                        <p:tgtEl>
                                          <p:spTgt spid="77"/>
                                        </p:tgtEl>
                                      </p:cBhvr>
                                    </p:animEffect>
                                  </p:childTnLst>
                                </p:cTn>
                              </p:par>
                            </p:childTnLst>
                          </p:cTn>
                        </p:par>
                        <p:par>
                          <p:cTn id="150" fill="hold">
                            <p:stCondLst>
                              <p:cond delay="7750"/>
                            </p:stCondLst>
                            <p:childTnLst>
                              <p:par>
                                <p:cTn id="151" presetID="10" presetClass="entr" presetSubtype="0" fill="hold" grpId="0" nodeType="after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fade">
                                      <p:cBhvr>
                                        <p:cTn id="153" dur="500"/>
                                        <p:tgtEl>
                                          <p:spTgt spid="62">
                                            <p:txEl>
                                              <p:pRg st="0" end="0"/>
                                            </p:txEl>
                                          </p:spTgt>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3">
                                            <p:txEl>
                                              <p:pRg st="0" end="0"/>
                                            </p:txEl>
                                          </p:spTgt>
                                        </p:tgtEl>
                                        <p:attrNameLst>
                                          <p:attrName>style.visibility</p:attrName>
                                        </p:attrNameLst>
                                      </p:cBhvr>
                                      <p:to>
                                        <p:strVal val="visible"/>
                                      </p:to>
                                    </p:set>
                                    <p:animEffect transition="in" filter="fade">
                                      <p:cBhvr>
                                        <p:cTn id="156" dur="500"/>
                                        <p:tgtEl>
                                          <p:spTgt spid="63">
                                            <p:txEl>
                                              <p:pRg st="0" end="0"/>
                                            </p:txEl>
                                          </p:spTgt>
                                        </p:tgtEl>
                                      </p:cBhvr>
                                    </p:animEffect>
                                  </p:childTnLst>
                                </p:cTn>
                              </p:par>
                            </p:childTnLst>
                          </p:cTn>
                        </p:par>
                        <p:par>
                          <p:cTn id="157" fill="hold">
                            <p:stCondLst>
                              <p:cond delay="8250"/>
                            </p:stCondLst>
                            <p:childTnLst>
                              <p:par>
                                <p:cTn id="158" presetID="22" presetClass="entr" presetSubtype="2" fill="hold" nodeType="afterEffect">
                                  <p:stCondLst>
                                    <p:cond delay="250"/>
                                  </p:stCondLst>
                                  <p:childTnLst>
                                    <p:set>
                                      <p:cBhvr>
                                        <p:cTn id="159" dur="1" fill="hold">
                                          <p:stCondLst>
                                            <p:cond delay="0"/>
                                          </p:stCondLst>
                                        </p:cTn>
                                        <p:tgtEl>
                                          <p:spTgt spid="80"/>
                                        </p:tgtEl>
                                        <p:attrNameLst>
                                          <p:attrName>style.visibility</p:attrName>
                                        </p:attrNameLst>
                                      </p:cBhvr>
                                      <p:to>
                                        <p:strVal val="visible"/>
                                      </p:to>
                                    </p:set>
                                    <p:animEffect transition="in" filter="wipe(right)">
                                      <p:cBhvr>
                                        <p:cTn id="160" dur="500"/>
                                        <p:tgtEl>
                                          <p:spTgt spid="80"/>
                                        </p:tgtEl>
                                      </p:cBhvr>
                                    </p:animEffect>
                                  </p:childTnLst>
                                </p:cTn>
                              </p:par>
                            </p:childTnLst>
                          </p:cTn>
                        </p:par>
                        <p:par>
                          <p:cTn id="161" fill="hold">
                            <p:stCondLst>
                              <p:cond delay="9000"/>
                            </p:stCondLst>
                            <p:childTnLst>
                              <p:par>
                                <p:cTn id="162" presetID="10" presetClass="entr" presetSubtype="0" fill="hold" grpId="0" nodeType="afterEffect">
                                  <p:stCondLst>
                                    <p:cond delay="0"/>
                                  </p:stCondLst>
                                  <p:childTnLst>
                                    <p:set>
                                      <p:cBhvr>
                                        <p:cTn id="163" dur="1" fill="hold">
                                          <p:stCondLst>
                                            <p:cond delay="0"/>
                                          </p:stCondLst>
                                        </p:cTn>
                                        <p:tgtEl>
                                          <p:spTgt spid="64">
                                            <p:txEl>
                                              <p:pRg st="0" end="0"/>
                                            </p:txEl>
                                          </p:spTgt>
                                        </p:tgtEl>
                                        <p:attrNameLst>
                                          <p:attrName>style.visibility</p:attrName>
                                        </p:attrNameLst>
                                      </p:cBhvr>
                                      <p:to>
                                        <p:strVal val="visible"/>
                                      </p:to>
                                    </p:set>
                                    <p:animEffect transition="in" filter="fade">
                                      <p:cBhvr>
                                        <p:cTn id="164" dur="500"/>
                                        <p:tgtEl>
                                          <p:spTgt spid="64">
                                            <p:txEl>
                                              <p:pRg st="0" end="0"/>
                                            </p:tx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5">
                                            <p:txEl>
                                              <p:pRg st="0" end="0"/>
                                            </p:txEl>
                                          </p:spTgt>
                                        </p:tgtEl>
                                        <p:attrNameLst>
                                          <p:attrName>style.visibility</p:attrName>
                                        </p:attrNameLst>
                                      </p:cBhvr>
                                      <p:to>
                                        <p:strVal val="visible"/>
                                      </p:to>
                                    </p:set>
                                    <p:animEffect transition="in" filter="fade">
                                      <p:cBhvr>
                                        <p:cTn id="1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5" grpId="0"/>
      <p:bldP spid="16" grpId="0" animBg="1"/>
      <p:bldP spid="18" grpId="0"/>
      <p:bldP spid="30" grpId="0" animBg="1"/>
      <p:bldP spid="31" grpId="0"/>
      <p:bldP spid="35" grpId="0" animBg="1"/>
      <p:bldP spid="36" grpId="0"/>
      <p:bldP spid="37" grpId="0" animBg="1"/>
      <p:bldP spid="38" grpId="0"/>
      <p:bldP spid="39" grpId="0" animBg="1"/>
      <p:bldP spid="40" grpId="0"/>
      <p:bldP spid="10" grpId="0" animBg="1"/>
      <p:bldP spid="12" grpId="0" build="p">
        <p:tmplLst>
          <p:tmpl lvl="1">
            <p:tnLst>
              <p:par>
                <p:cTn presetID="5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2" name="環状矢印 11"/>
          <p:cNvSpPr/>
          <p:nvPr userDrawn="1"/>
        </p:nvSpPr>
        <p:spPr>
          <a:xfrm>
            <a:off x="6136157" y="2821692"/>
            <a:ext cx="5904656" cy="5904656"/>
          </a:xfrm>
          <a:prstGeom prst="circularArrow">
            <a:avLst>
              <a:gd name="adj1" fmla="val 7904"/>
              <a:gd name="adj2" fmla="val 1116539"/>
              <a:gd name="adj3" fmla="val 15192833"/>
              <a:gd name="adj4" fmla="val 10800000"/>
              <a:gd name="adj5" fmla="val 11694"/>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環状矢印 13"/>
          <p:cNvSpPr/>
          <p:nvPr userDrawn="1"/>
        </p:nvSpPr>
        <p:spPr>
          <a:xfrm rot="5400000">
            <a:off x="6190878" y="2748915"/>
            <a:ext cx="5904656" cy="5904656"/>
          </a:xfrm>
          <a:prstGeom prst="circularArrow">
            <a:avLst>
              <a:gd name="adj1" fmla="val 7904"/>
              <a:gd name="adj2" fmla="val 1116539"/>
              <a:gd name="adj3" fmla="val 15192833"/>
              <a:gd name="adj4" fmla="val 10800000"/>
              <a:gd name="adj5" fmla="val 11694"/>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環状矢印 14"/>
          <p:cNvSpPr/>
          <p:nvPr userDrawn="1"/>
        </p:nvSpPr>
        <p:spPr>
          <a:xfrm rot="10800000">
            <a:off x="6280966" y="2839244"/>
            <a:ext cx="5904656" cy="5904656"/>
          </a:xfrm>
          <a:prstGeom prst="circularArrow">
            <a:avLst>
              <a:gd name="adj1" fmla="val 7904"/>
              <a:gd name="adj2" fmla="val 1116539"/>
              <a:gd name="adj3" fmla="val 15192833"/>
              <a:gd name="adj4" fmla="val 10800000"/>
              <a:gd name="adj5" fmla="val 11694"/>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環状矢印 15"/>
          <p:cNvSpPr/>
          <p:nvPr userDrawn="1"/>
        </p:nvSpPr>
        <p:spPr>
          <a:xfrm rot="16200000">
            <a:off x="6190878" y="2911252"/>
            <a:ext cx="5904656" cy="5904656"/>
          </a:xfrm>
          <a:prstGeom prst="circularArrow">
            <a:avLst>
              <a:gd name="adj1" fmla="val 7904"/>
              <a:gd name="adj2" fmla="val 1116539"/>
              <a:gd name="adj3" fmla="val 15192833"/>
              <a:gd name="adj4" fmla="val 10800000"/>
              <a:gd name="adj5" fmla="val 11694"/>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テキスト プレースホルダー 11"/>
          <p:cNvSpPr>
            <a:spLocks noGrp="1"/>
          </p:cNvSpPr>
          <p:nvPr userDrawn="1">
            <p:ph type="body" sz="quarter" idx="14" hasCustomPrompt="1"/>
          </p:nvPr>
        </p:nvSpPr>
        <p:spPr>
          <a:xfrm>
            <a:off x="1006302" y="2713656"/>
            <a:ext cx="4991339"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9" name="テキスト プレースホルダー 11"/>
          <p:cNvSpPr>
            <a:spLocks noGrp="1"/>
          </p:cNvSpPr>
          <p:nvPr userDrawn="1">
            <p:ph type="body" sz="quarter" idx="15" hasCustomPrompt="1"/>
          </p:nvPr>
        </p:nvSpPr>
        <p:spPr>
          <a:xfrm>
            <a:off x="1006302" y="3361307"/>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9" name="正方形/長方形 8"/>
          <p:cNvSpPr/>
          <p:nvPr userDrawn="1"/>
        </p:nvSpPr>
        <p:spPr>
          <a:xfrm>
            <a:off x="862286" y="2532891"/>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線コネクタ 66"/>
          <p:cNvCxnSpPr>
            <a:stCxn id="44" idx="1"/>
            <a:endCxn id="9" idx="3"/>
          </p:cNvCxnSpPr>
          <p:nvPr userDrawn="1"/>
        </p:nvCxnSpPr>
        <p:spPr>
          <a:xfrm rot="10800000">
            <a:off x="6118871" y="3910204"/>
            <a:ext cx="828091" cy="45921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4" name="テキスト プレースホルダー 11"/>
          <p:cNvSpPr>
            <a:spLocks noGrp="1"/>
          </p:cNvSpPr>
          <p:nvPr>
            <p:ph type="body" sz="quarter" idx="19" hasCustomPrompt="1"/>
          </p:nvPr>
        </p:nvSpPr>
        <p:spPr>
          <a:xfrm>
            <a:off x="12311558" y="2680038"/>
            <a:ext cx="4991339"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0" hasCustomPrompt="1"/>
          </p:nvPr>
        </p:nvSpPr>
        <p:spPr>
          <a:xfrm>
            <a:off x="12311558" y="3327689"/>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6" name="正方形/長方形 25"/>
          <p:cNvSpPr/>
          <p:nvPr userDrawn="1"/>
        </p:nvSpPr>
        <p:spPr>
          <a:xfrm>
            <a:off x="12167542" y="2499273"/>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直線コネクタ 66"/>
          <p:cNvCxnSpPr>
            <a:stCxn id="48" idx="3"/>
            <a:endCxn id="26" idx="1"/>
          </p:cNvCxnSpPr>
          <p:nvPr userDrawn="1"/>
        </p:nvCxnSpPr>
        <p:spPr>
          <a:xfrm flipV="1">
            <a:off x="11303446" y="3876586"/>
            <a:ext cx="864096" cy="456825"/>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p:ph type="body" sz="quarter" idx="21" hasCustomPrompt="1"/>
          </p:nvPr>
        </p:nvSpPr>
        <p:spPr>
          <a:xfrm>
            <a:off x="1006301" y="6458072"/>
            <a:ext cx="4991339"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22" hasCustomPrompt="1"/>
          </p:nvPr>
        </p:nvSpPr>
        <p:spPr>
          <a:xfrm>
            <a:off x="1006301" y="7105723"/>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2" name="正方形/長方形 31"/>
          <p:cNvSpPr/>
          <p:nvPr userDrawn="1"/>
        </p:nvSpPr>
        <p:spPr>
          <a:xfrm>
            <a:off x="862285"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直線コネクタ 66"/>
          <p:cNvCxnSpPr>
            <a:stCxn id="52" idx="1"/>
            <a:endCxn id="32" idx="3"/>
          </p:cNvCxnSpPr>
          <p:nvPr userDrawn="1"/>
        </p:nvCxnSpPr>
        <p:spPr>
          <a:xfrm rot="10800000" flipV="1">
            <a:off x="6118869" y="7393750"/>
            <a:ext cx="828092" cy="26087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テキスト プレースホルダー 11"/>
          <p:cNvSpPr>
            <a:spLocks noGrp="1"/>
          </p:cNvSpPr>
          <p:nvPr>
            <p:ph type="body" sz="quarter" idx="23" hasCustomPrompt="1"/>
          </p:nvPr>
        </p:nvSpPr>
        <p:spPr>
          <a:xfrm>
            <a:off x="12311558" y="6458072"/>
            <a:ext cx="4991339"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24" hasCustomPrompt="1"/>
          </p:nvPr>
        </p:nvSpPr>
        <p:spPr>
          <a:xfrm>
            <a:off x="12311558" y="7105723"/>
            <a:ext cx="4991339" cy="1766581"/>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39" name="正方形/長方形 38"/>
          <p:cNvSpPr/>
          <p:nvPr userDrawn="1"/>
        </p:nvSpPr>
        <p:spPr>
          <a:xfrm>
            <a:off x="12167542"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直線コネクタ 66"/>
          <p:cNvCxnSpPr>
            <a:stCxn id="51" idx="3"/>
            <a:endCxn id="39" idx="1"/>
          </p:cNvCxnSpPr>
          <p:nvPr userDrawn="1"/>
        </p:nvCxnSpPr>
        <p:spPr>
          <a:xfrm>
            <a:off x="11339451" y="7393750"/>
            <a:ext cx="828091" cy="26087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4" name="図プレースホルダー 5"/>
          <p:cNvSpPr>
            <a:spLocks noGrp="1"/>
          </p:cNvSpPr>
          <p:nvPr>
            <p:ph type="pic" sz="quarter" idx="47" hasCustomPrompt="1"/>
          </p:nvPr>
        </p:nvSpPr>
        <p:spPr>
          <a:xfrm>
            <a:off x="6946961" y="3955367"/>
            <a:ext cx="828093" cy="828093"/>
          </a:xfrm>
        </p:spPr>
        <p:txBody>
          <a:bodyPr>
            <a:normAutofit/>
          </a:bodyPr>
          <a:lstStyle>
            <a:lvl1pPr>
              <a:defRPr sz="1100"/>
            </a:lvl1pPr>
          </a:lstStyle>
          <a:p>
            <a:r>
              <a:rPr lang="en-US" dirty="0" smtClean="0"/>
              <a:t>ICON</a:t>
            </a:r>
          </a:p>
        </p:txBody>
      </p:sp>
      <p:sp>
        <p:nvSpPr>
          <p:cNvPr id="48" name="図プレースホルダー 5"/>
          <p:cNvSpPr>
            <a:spLocks noGrp="1"/>
          </p:cNvSpPr>
          <p:nvPr>
            <p:ph type="pic" sz="quarter" idx="48" hasCustomPrompt="1"/>
          </p:nvPr>
        </p:nvSpPr>
        <p:spPr>
          <a:xfrm>
            <a:off x="10475353" y="3919364"/>
            <a:ext cx="828093" cy="828093"/>
          </a:xfrm>
        </p:spPr>
        <p:txBody>
          <a:bodyPr>
            <a:normAutofit/>
          </a:bodyPr>
          <a:lstStyle>
            <a:lvl1pPr>
              <a:defRPr sz="1100"/>
            </a:lvl1pPr>
          </a:lstStyle>
          <a:p>
            <a:r>
              <a:rPr lang="en-US" dirty="0" smtClean="0"/>
              <a:t>ICON</a:t>
            </a:r>
          </a:p>
        </p:txBody>
      </p:sp>
      <p:sp>
        <p:nvSpPr>
          <p:cNvPr id="51" name="図プレースホルダー 5"/>
          <p:cNvSpPr>
            <a:spLocks noGrp="1"/>
          </p:cNvSpPr>
          <p:nvPr>
            <p:ph type="pic" sz="quarter" idx="49" hasCustomPrompt="1"/>
          </p:nvPr>
        </p:nvSpPr>
        <p:spPr>
          <a:xfrm>
            <a:off x="10511358" y="6979703"/>
            <a:ext cx="828093" cy="828093"/>
          </a:xfrm>
        </p:spPr>
        <p:txBody>
          <a:bodyPr>
            <a:normAutofit/>
          </a:bodyPr>
          <a:lstStyle>
            <a:lvl1pPr>
              <a:defRPr sz="1100"/>
            </a:lvl1pPr>
          </a:lstStyle>
          <a:p>
            <a:r>
              <a:rPr lang="en-US" dirty="0" smtClean="0"/>
              <a:t>ICON</a:t>
            </a:r>
          </a:p>
        </p:txBody>
      </p:sp>
      <p:sp>
        <p:nvSpPr>
          <p:cNvPr id="52" name="図プレースホルダー 5"/>
          <p:cNvSpPr>
            <a:spLocks noGrp="1"/>
          </p:cNvSpPr>
          <p:nvPr>
            <p:ph type="pic" sz="quarter" idx="50" hasCustomPrompt="1"/>
          </p:nvPr>
        </p:nvSpPr>
        <p:spPr>
          <a:xfrm>
            <a:off x="6946961" y="6979703"/>
            <a:ext cx="828093" cy="828093"/>
          </a:xfrm>
        </p:spPr>
        <p:txBody>
          <a:bodyPr>
            <a:normAutofit/>
          </a:bodyPr>
          <a:lstStyle>
            <a:lvl1pPr>
              <a:defRPr sz="1100"/>
            </a:lvl1pPr>
          </a:lstStyle>
          <a:p>
            <a:r>
              <a:rPr lang="en-US" dirty="0" smtClean="0"/>
              <a:t>ICON</a:t>
            </a:r>
          </a:p>
        </p:txBody>
      </p:sp>
      <p:sp>
        <p:nvSpPr>
          <p:cNvPr id="56"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smtClean="0"/>
              <a:t>TEXT</a:t>
            </a:r>
            <a:r>
              <a:rPr lang="en-US" altLang="ja-JP" dirty="0"/>
              <a:t/>
            </a:r>
            <a:br>
              <a:rPr lang="en-US" altLang="ja-JP" dirty="0"/>
            </a:br>
            <a:r>
              <a:rPr lang="en-US" altLang="ja-JP" dirty="0" smtClean="0"/>
              <a:t>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par>
                          <p:cTn id="19" fill="hold">
                            <p:stCondLst>
                              <p:cond delay="1500"/>
                            </p:stCondLst>
                            <p:childTnLst>
                              <p:par>
                                <p:cTn id="20" presetID="22" presetClass="entr" presetSubtype="2"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3250"/>
                            </p:stCondLst>
                            <p:childTnLst>
                              <p:par>
                                <p:cTn id="41" presetID="22" presetClass="entr" presetSubtype="8" fill="hold" nodeType="after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2"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500"/>
                                        <p:tgtEl>
                                          <p:spTgt spid="2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par>
                          <p:cTn id="54" fill="hold">
                            <p:stCondLst>
                              <p:cond delay="4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25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2"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childTnLst>
                          </p:cTn>
                        </p:par>
                        <p:par>
                          <p:cTn id="68" fill="hold">
                            <p:stCondLst>
                              <p:cond delay="5750"/>
                            </p:stCondLst>
                            <p:childTnLst>
                              <p:par>
                                <p:cTn id="69" presetID="10" presetClass="entr" presetSubtype="0" fill="hold" grpId="0" nodeType="after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fade">
                                      <p:cBhvr>
                                        <p:cTn id="74" dur="500"/>
                                        <p:tgtEl>
                                          <p:spTgt spid="38">
                                            <p:txEl>
                                              <p:pRg st="0" end="0"/>
                                            </p:txEl>
                                          </p:spTgt>
                                        </p:tgtEl>
                                      </p:cBhvr>
                                    </p:animEffect>
                                  </p:childTnLst>
                                </p:cTn>
                              </p:par>
                            </p:childTnLst>
                          </p:cTn>
                        </p:par>
                        <p:par>
                          <p:cTn id="75" fill="hold">
                            <p:stCondLst>
                              <p:cond delay="625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par>
                          <p:cTn id="82" fill="hold">
                            <p:stCondLst>
                              <p:cond delay="6750"/>
                            </p:stCondLst>
                            <p:childTnLst>
                              <p:par>
                                <p:cTn id="83" presetID="22" presetClass="entr" presetSubtype="2" fill="hold" nodeType="after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2" presetClass="entr" presetSubtype="2" fill="hold" grpId="0" nodeType="withEffect">
                                  <p:stCondLst>
                                    <p:cond delay="500"/>
                                  </p:stCondLst>
                                  <p:childTnLst>
                                    <p:set>
                                      <p:cBhvr>
                                        <p:cTn id="87" dur="1" fill="hold">
                                          <p:stCondLst>
                                            <p:cond delay="0"/>
                                          </p:stCondLst>
                                        </p:cTn>
                                        <p:tgtEl>
                                          <p:spTgt spid="32"/>
                                        </p:tgtEl>
                                        <p:attrNameLst>
                                          <p:attrName>style.visibility</p:attrName>
                                        </p:attrNameLst>
                                      </p:cBhvr>
                                      <p:to>
                                        <p:strVal val="visible"/>
                                      </p:to>
                                    </p:set>
                                    <p:animEffect transition="in" filter="wipe(right)">
                                      <p:cBhvr>
                                        <p:cTn id="88" dur="500"/>
                                        <p:tgtEl>
                                          <p:spTgt spid="32"/>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Effect transition="in" filter="fade">
                                      <p:cBhvr>
                                        <p:cTn id="92" dur="500"/>
                                        <p:tgtEl>
                                          <p:spTgt spid="30">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4" grpId="0" animBg="1"/>
      <p:bldP spid="15" grpId="0" animBg="1"/>
      <p:bldP spid="16"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9"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animBg="1"/>
      <p:bldP spid="44" grpId="0"/>
      <p:bldP spid="48" grpId="0"/>
      <p:bldP spid="51" grpId="0"/>
      <p:bldP spid="52" grpId="0"/>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pic>
        <p:nvPicPr>
          <p:cNvPr id="4" name="図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12998" y="2929141"/>
            <a:ext cx="12002616" cy="6751472"/>
          </a:xfrm>
          <a:prstGeom prst="rect">
            <a:avLst/>
          </a:prstGeom>
        </p:spPr>
      </p:pic>
      <p:pic>
        <p:nvPicPr>
          <p:cNvPr id="6" name="図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821110" y="4698754"/>
            <a:ext cx="730514" cy="730514"/>
          </a:xfrm>
          <a:prstGeom prst="rect">
            <a:avLst/>
          </a:prstGeom>
        </p:spPr>
      </p:pic>
      <p:grpSp>
        <p:nvGrpSpPr>
          <p:cNvPr id="12" name="グループ化 11"/>
          <p:cNvGrpSpPr/>
          <p:nvPr userDrawn="1"/>
        </p:nvGrpSpPr>
        <p:grpSpPr>
          <a:xfrm>
            <a:off x="1029022" y="3296755"/>
            <a:ext cx="2277393" cy="1301110"/>
            <a:chOff x="3409429" y="2695228"/>
            <a:chExt cx="2277393" cy="1301110"/>
          </a:xfrm>
        </p:grpSpPr>
        <p:sp>
          <p:nvSpPr>
            <p:cNvPr id="14" name="正方形/長方形 13"/>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二等辺三角形 14"/>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16" name="テキスト プレースホルダー 70"/>
          <p:cNvSpPr>
            <a:spLocks noGrp="1"/>
          </p:cNvSpPr>
          <p:nvPr>
            <p:ph type="body" sz="quarter" idx="54" hasCustomPrompt="1"/>
          </p:nvPr>
        </p:nvSpPr>
        <p:spPr>
          <a:xfrm>
            <a:off x="1146175" y="3512779"/>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pic>
        <p:nvPicPr>
          <p:cNvPr id="18" name="図 1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366249" y="6857478"/>
            <a:ext cx="730514" cy="730514"/>
          </a:xfrm>
          <a:prstGeom prst="rect">
            <a:avLst/>
          </a:prstGeom>
        </p:spPr>
      </p:pic>
      <p:grpSp>
        <p:nvGrpSpPr>
          <p:cNvPr id="19" name="グループ化 18"/>
          <p:cNvGrpSpPr/>
          <p:nvPr userDrawn="1"/>
        </p:nvGrpSpPr>
        <p:grpSpPr>
          <a:xfrm>
            <a:off x="2574161" y="5455479"/>
            <a:ext cx="2277393" cy="1301110"/>
            <a:chOff x="3409429" y="2695228"/>
            <a:chExt cx="2277393" cy="1301110"/>
          </a:xfrm>
        </p:grpSpPr>
        <p:sp>
          <p:nvSpPr>
            <p:cNvPr id="20" name="正方形/長方形 1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22" name="テキスト プレースホルダー 70"/>
          <p:cNvSpPr>
            <a:spLocks noGrp="1"/>
          </p:cNvSpPr>
          <p:nvPr>
            <p:ph type="body" sz="quarter" idx="55" hasCustomPrompt="1"/>
          </p:nvPr>
        </p:nvSpPr>
        <p:spPr>
          <a:xfrm>
            <a:off x="2691314" y="5671503"/>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pic>
        <p:nvPicPr>
          <p:cNvPr id="23" name="図 2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406902" y="6198682"/>
            <a:ext cx="730514" cy="730514"/>
          </a:xfrm>
          <a:prstGeom prst="rect">
            <a:avLst/>
          </a:prstGeom>
        </p:spPr>
      </p:pic>
      <p:grpSp>
        <p:nvGrpSpPr>
          <p:cNvPr id="24" name="グループ化 23"/>
          <p:cNvGrpSpPr/>
          <p:nvPr userDrawn="1"/>
        </p:nvGrpSpPr>
        <p:grpSpPr>
          <a:xfrm>
            <a:off x="5614814" y="4796683"/>
            <a:ext cx="2277393" cy="1301110"/>
            <a:chOff x="3409429" y="2695228"/>
            <a:chExt cx="2277393" cy="1301110"/>
          </a:xfrm>
        </p:grpSpPr>
        <p:sp>
          <p:nvSpPr>
            <p:cNvPr id="25" name="正方形/長方形 2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27" name="テキスト プレースホルダー 70"/>
          <p:cNvSpPr>
            <a:spLocks noGrp="1"/>
          </p:cNvSpPr>
          <p:nvPr>
            <p:ph type="body" sz="quarter" idx="56" hasCustomPrompt="1"/>
          </p:nvPr>
        </p:nvSpPr>
        <p:spPr>
          <a:xfrm>
            <a:off x="5731967" y="5012707"/>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pic>
        <p:nvPicPr>
          <p:cNvPr id="28" name="図 2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046862" y="3953211"/>
            <a:ext cx="730514" cy="730514"/>
          </a:xfrm>
          <a:prstGeom prst="rect">
            <a:avLst/>
          </a:prstGeom>
        </p:spPr>
      </p:pic>
      <p:grpSp>
        <p:nvGrpSpPr>
          <p:cNvPr id="29" name="グループ化 28"/>
          <p:cNvGrpSpPr/>
          <p:nvPr userDrawn="1"/>
        </p:nvGrpSpPr>
        <p:grpSpPr>
          <a:xfrm>
            <a:off x="5254774" y="2551212"/>
            <a:ext cx="2277393" cy="1301110"/>
            <a:chOff x="3409429" y="2695228"/>
            <a:chExt cx="2277393" cy="1301110"/>
          </a:xfrm>
        </p:grpSpPr>
        <p:sp>
          <p:nvSpPr>
            <p:cNvPr id="30" name="正方形/長方形 2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二等辺三角形 3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32" name="テキスト プレースホルダー 70"/>
          <p:cNvSpPr>
            <a:spLocks noGrp="1"/>
          </p:cNvSpPr>
          <p:nvPr>
            <p:ph type="body" sz="quarter" idx="57" hasCustomPrompt="1"/>
          </p:nvPr>
        </p:nvSpPr>
        <p:spPr>
          <a:xfrm>
            <a:off x="5371927" y="2767236"/>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pic>
        <p:nvPicPr>
          <p:cNvPr id="33" name="図 3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9192789" y="4419106"/>
            <a:ext cx="730514" cy="730514"/>
          </a:xfrm>
          <a:prstGeom prst="rect">
            <a:avLst/>
          </a:prstGeom>
        </p:spPr>
      </p:pic>
      <p:grpSp>
        <p:nvGrpSpPr>
          <p:cNvPr id="34" name="グループ化 33"/>
          <p:cNvGrpSpPr/>
          <p:nvPr userDrawn="1"/>
        </p:nvGrpSpPr>
        <p:grpSpPr>
          <a:xfrm>
            <a:off x="8400701" y="3017107"/>
            <a:ext cx="2277393" cy="1301110"/>
            <a:chOff x="3409429" y="2695228"/>
            <a:chExt cx="2277393" cy="1301110"/>
          </a:xfrm>
        </p:grpSpPr>
        <p:sp>
          <p:nvSpPr>
            <p:cNvPr id="35" name="正方形/長方形 3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二等辺三角形 3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37" name="テキスト プレースホルダー 70"/>
          <p:cNvSpPr>
            <a:spLocks noGrp="1"/>
          </p:cNvSpPr>
          <p:nvPr>
            <p:ph type="body" sz="quarter" idx="58" hasCustomPrompt="1"/>
          </p:nvPr>
        </p:nvSpPr>
        <p:spPr>
          <a:xfrm>
            <a:off x="8517854" y="3233131"/>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pic>
        <p:nvPicPr>
          <p:cNvPr id="38" name="図 3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95334" y="7233005"/>
            <a:ext cx="730514" cy="730514"/>
          </a:xfrm>
          <a:prstGeom prst="rect">
            <a:avLst/>
          </a:prstGeom>
        </p:spPr>
      </p:pic>
      <p:grpSp>
        <p:nvGrpSpPr>
          <p:cNvPr id="39" name="グループ化 38"/>
          <p:cNvGrpSpPr/>
          <p:nvPr userDrawn="1"/>
        </p:nvGrpSpPr>
        <p:grpSpPr>
          <a:xfrm>
            <a:off x="9503246" y="5831006"/>
            <a:ext cx="2277393" cy="1301110"/>
            <a:chOff x="3409429" y="2695228"/>
            <a:chExt cx="2277393" cy="1301110"/>
          </a:xfrm>
        </p:grpSpPr>
        <p:sp>
          <p:nvSpPr>
            <p:cNvPr id="40" name="正方形/長方形 3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二等辺三角形 4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42" name="テキスト プレースホルダー 70"/>
          <p:cNvSpPr>
            <a:spLocks noGrp="1"/>
          </p:cNvSpPr>
          <p:nvPr>
            <p:ph type="body" sz="quarter" idx="59" hasCustomPrompt="1"/>
          </p:nvPr>
        </p:nvSpPr>
        <p:spPr>
          <a:xfrm>
            <a:off x="9620399" y="6047030"/>
            <a:ext cx="2016224" cy="812611"/>
          </a:xfrm>
        </p:spPr>
        <p:txBody>
          <a:bodyPr anchor="ctr">
            <a:normAutofit/>
          </a:bodyPr>
          <a:lstStyle>
            <a:lvl1pPr algn="ctr">
              <a:lnSpc>
                <a:spcPts val="2000"/>
              </a:lnSpc>
              <a:defRPr sz="4000">
                <a:latin typeface="Bebas Neue Regular" panose="00000500000000000000" pitchFamily="50" charset="0"/>
              </a:defRPr>
            </a:lvl1pPr>
          </a:lstStyle>
          <a:p>
            <a:pPr lvl="0"/>
            <a:r>
              <a:rPr lang="en-US" dirty="0" smtClean="0"/>
              <a:t>TEXT</a:t>
            </a:r>
          </a:p>
        </p:txBody>
      </p:sp>
      <p:sp>
        <p:nvSpPr>
          <p:cNvPr id="43" name="テキスト プレースホルダー 11"/>
          <p:cNvSpPr>
            <a:spLocks noGrp="1"/>
          </p:cNvSpPr>
          <p:nvPr>
            <p:ph type="body" sz="quarter" idx="14" hasCustomPrompt="1"/>
          </p:nvPr>
        </p:nvSpPr>
        <p:spPr>
          <a:xfrm>
            <a:off x="12163399" y="3991372"/>
            <a:ext cx="5118716"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4" name="テキスト プレースホルダー 11"/>
          <p:cNvSpPr>
            <a:spLocks noGrp="1"/>
          </p:cNvSpPr>
          <p:nvPr>
            <p:ph type="body" sz="quarter" idx="15" hasCustomPrompt="1"/>
          </p:nvPr>
        </p:nvSpPr>
        <p:spPr>
          <a:xfrm>
            <a:off x="12163399" y="4639444"/>
            <a:ext cx="5118716" cy="3024336"/>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2" presetClass="entr" presetSubtype="1"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decel="10000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decel="10000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decel="10000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2" presetClass="entr" presetSubtype="1" decel="100000" fill="hold" grpId="0"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 calcmode="lin" valueType="num">
                                      <p:cBhvr additive="base">
                                        <p:cTn id="5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1"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decel="10000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 presetClass="entr" presetSubtype="1" decel="10000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1" decel="10000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0-#ppt_h/2"/>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1" decel="100000"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0-#ppt_h/2"/>
                                          </p:val>
                                        </p:tav>
                                        <p:tav tm="100000">
                                          <p:val>
                                            <p:strVal val="#ppt_y"/>
                                          </p:val>
                                        </p:tav>
                                      </p:tavLst>
                                    </p:anim>
                                  </p:childTnLst>
                                </p:cTn>
                              </p:par>
                            </p:childTnLst>
                          </p:cTn>
                        </p:par>
                        <p:par>
                          <p:cTn id="87" fill="hold">
                            <p:stCondLst>
                              <p:cond delay="7000"/>
                            </p:stCondLst>
                            <p:childTnLst>
                              <p:par>
                                <p:cTn id="88" presetID="2" presetClass="entr" presetSubtype="1" decel="100000"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par>
                                <p:cTn id="92" presetID="2" presetClass="entr" presetSubtype="1" decel="100000" fill="hold" grpId="0" nodeType="withEffect">
                                  <p:stCondLst>
                                    <p:cond delay="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additive="base">
                                        <p:cTn id="9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96" fill="hold">
                            <p:stCondLst>
                              <p:cond delay="7500"/>
                            </p:stCondLst>
                            <p:childTnLst>
                              <p:par>
                                <p:cTn id="97" presetID="2" presetClass="entr" presetSubtype="2" decel="100000" fill="hold" grpId="0" nodeType="afterEffect">
                                  <p:stCondLst>
                                    <p:cond delay="25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additive="base">
                                        <p:cTn id="99"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43">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allAtOnce">
        <p:tmplLst>
          <p:tmpl lvl="1">
            <p:tnLst>
              <p:par>
                <p:cTn presetID="2" presetClass="entr" presetSubtype="1"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7" grpId="0" build="allAtOnce">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32" grpId="0" build="allAtOnce">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42" grpId="0" build="allAtOnce">
        <p:tmplLst>
          <p:tmpl lvl="1">
            <p:tnLst>
              <p:par>
                <p:cTn presetID="2" presetClass="entr" presetSubtype="1"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 presetClass="entr" presetSubtype="2"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p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pic>
        <p:nvPicPr>
          <p:cNvPr id="4" name="図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798390" y="1673614"/>
            <a:ext cx="14617624" cy="8222414"/>
          </a:xfrm>
          <a:prstGeom prst="rect">
            <a:avLst/>
          </a:prstGeom>
        </p:spPr>
      </p:pic>
      <p:sp>
        <p:nvSpPr>
          <p:cNvPr id="8" name="グラフ プレースホルダー 7"/>
          <p:cNvSpPr>
            <a:spLocks noGrp="1"/>
          </p:cNvSpPr>
          <p:nvPr>
            <p:ph type="chart" sz="quarter" idx="19" hasCustomPrompt="1"/>
          </p:nvPr>
        </p:nvSpPr>
        <p:spPr>
          <a:xfrm>
            <a:off x="2518470" y="2839244"/>
            <a:ext cx="2232025" cy="2232025"/>
          </a:xfrm>
        </p:spPr>
        <p:txBody>
          <a:bodyPr/>
          <a:lstStyle>
            <a:lvl1pPr>
              <a:defRPr/>
            </a:lvl1pPr>
          </a:lstStyle>
          <a:p>
            <a:r>
              <a:rPr lang="en-US" dirty="0" smtClean="0"/>
              <a:t>Add Graph</a:t>
            </a:r>
            <a:endParaRPr lang="en-US" dirty="0"/>
          </a:p>
        </p:txBody>
      </p:sp>
      <p:sp>
        <p:nvSpPr>
          <p:cNvPr id="45" name="グラフ プレースホルダー 7"/>
          <p:cNvSpPr>
            <a:spLocks noGrp="1"/>
          </p:cNvSpPr>
          <p:nvPr>
            <p:ph type="chart" sz="quarter" idx="20" hasCustomPrompt="1"/>
          </p:nvPr>
        </p:nvSpPr>
        <p:spPr>
          <a:xfrm>
            <a:off x="4030638" y="6079604"/>
            <a:ext cx="2232025" cy="2232025"/>
          </a:xfrm>
        </p:spPr>
        <p:txBody>
          <a:bodyPr/>
          <a:lstStyle>
            <a:lvl1pPr>
              <a:defRPr/>
            </a:lvl1pPr>
          </a:lstStyle>
          <a:p>
            <a:r>
              <a:rPr lang="en-US" dirty="0" smtClean="0"/>
              <a:t>Add Graph</a:t>
            </a:r>
            <a:endParaRPr lang="en-US" dirty="0"/>
          </a:p>
        </p:txBody>
      </p:sp>
      <p:sp>
        <p:nvSpPr>
          <p:cNvPr id="46" name="グラフ プレースホルダー 7"/>
          <p:cNvSpPr>
            <a:spLocks noGrp="1"/>
          </p:cNvSpPr>
          <p:nvPr>
            <p:ph type="chart" sz="quarter" idx="21" hasCustomPrompt="1"/>
          </p:nvPr>
        </p:nvSpPr>
        <p:spPr>
          <a:xfrm>
            <a:off x="7703046" y="5143500"/>
            <a:ext cx="2232025" cy="2232025"/>
          </a:xfrm>
        </p:spPr>
        <p:txBody>
          <a:bodyPr/>
          <a:lstStyle>
            <a:lvl1pPr>
              <a:defRPr/>
            </a:lvl1pPr>
          </a:lstStyle>
          <a:p>
            <a:r>
              <a:rPr lang="en-US" dirty="0" smtClean="0"/>
              <a:t>Add Graph</a:t>
            </a:r>
            <a:endParaRPr lang="en-US" dirty="0"/>
          </a:p>
        </p:txBody>
      </p:sp>
      <p:sp>
        <p:nvSpPr>
          <p:cNvPr id="47" name="グラフ プレースホルダー 7"/>
          <p:cNvSpPr>
            <a:spLocks noGrp="1"/>
          </p:cNvSpPr>
          <p:nvPr>
            <p:ph type="chart" sz="quarter" idx="22" hasCustomPrompt="1"/>
          </p:nvPr>
        </p:nvSpPr>
        <p:spPr>
          <a:xfrm>
            <a:off x="8026400" y="2407196"/>
            <a:ext cx="2232025" cy="2232025"/>
          </a:xfrm>
        </p:spPr>
        <p:txBody>
          <a:bodyPr/>
          <a:lstStyle>
            <a:lvl1pPr>
              <a:defRPr/>
            </a:lvl1pPr>
          </a:lstStyle>
          <a:p>
            <a:r>
              <a:rPr lang="en-US" dirty="0" smtClean="0"/>
              <a:t>Add Graph</a:t>
            </a:r>
            <a:endParaRPr lang="en-US" dirty="0"/>
          </a:p>
        </p:txBody>
      </p:sp>
      <p:sp>
        <p:nvSpPr>
          <p:cNvPr id="48" name="グラフ プレースホルダー 7"/>
          <p:cNvSpPr>
            <a:spLocks noGrp="1"/>
          </p:cNvSpPr>
          <p:nvPr>
            <p:ph type="chart" sz="quarter" idx="23" hasCustomPrompt="1"/>
          </p:nvPr>
        </p:nvSpPr>
        <p:spPr>
          <a:xfrm>
            <a:off x="11591478" y="2839244"/>
            <a:ext cx="2232025" cy="2232025"/>
          </a:xfrm>
        </p:spPr>
        <p:txBody>
          <a:bodyPr/>
          <a:lstStyle>
            <a:lvl1pPr>
              <a:defRPr/>
            </a:lvl1pPr>
          </a:lstStyle>
          <a:p>
            <a:r>
              <a:rPr lang="en-US" dirty="0" smtClean="0"/>
              <a:t>Add Graph</a:t>
            </a:r>
            <a:endParaRPr lang="en-US" dirty="0"/>
          </a:p>
        </p:txBody>
      </p:sp>
      <p:sp>
        <p:nvSpPr>
          <p:cNvPr id="49" name="グラフ プレースホルダー 7"/>
          <p:cNvSpPr>
            <a:spLocks noGrp="1"/>
          </p:cNvSpPr>
          <p:nvPr>
            <p:ph type="chart" sz="quarter" idx="24" hasCustomPrompt="1"/>
          </p:nvPr>
        </p:nvSpPr>
        <p:spPr>
          <a:xfrm>
            <a:off x="13391678" y="5935588"/>
            <a:ext cx="2232025" cy="2232025"/>
          </a:xfrm>
        </p:spPr>
        <p:txBody>
          <a:bodyPr/>
          <a:lstStyle>
            <a:lvl1pPr>
              <a:defRPr/>
            </a:lvl1pPr>
          </a:lstStyle>
          <a:p>
            <a:r>
              <a:rPr lang="en-US" dirty="0" smtClean="0"/>
              <a:t>Add Graph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bldP spid="45" grpId="0"/>
      <p:bldP spid="46" grpId="0"/>
      <p:bldP spid="47" grpId="0"/>
      <p:bldP spid="48" grpId="0"/>
      <p:bldP spid="49" grpId="0"/>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 No Anim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テキスト プレースホルダー 11"/>
          <p:cNvSpPr>
            <a:spLocks noGrp="1"/>
          </p:cNvSpPr>
          <p:nvPr>
            <p:ph type="body" sz="quarter" idx="14" hasCustomPrompt="1"/>
          </p:nvPr>
        </p:nvSpPr>
        <p:spPr>
          <a:xfrm>
            <a:off x="9287222" y="2839244"/>
            <a:ext cx="79911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9" name="テキスト プレースホルダー 11"/>
          <p:cNvSpPr>
            <a:spLocks noGrp="1"/>
          </p:cNvSpPr>
          <p:nvPr>
            <p:ph type="body" sz="quarter" idx="15" hasCustomPrompt="1"/>
          </p:nvPr>
        </p:nvSpPr>
        <p:spPr>
          <a:xfrm>
            <a:off x="9287222" y="3487316"/>
            <a:ext cx="7991103"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0" name="テキスト プレースホルダー 11"/>
          <p:cNvSpPr>
            <a:spLocks noGrp="1"/>
          </p:cNvSpPr>
          <p:nvPr>
            <p:ph type="body" sz="quarter" idx="16" hasCustomPrompt="1"/>
          </p:nvPr>
        </p:nvSpPr>
        <p:spPr>
          <a:xfrm>
            <a:off x="9289007" y="6079604"/>
            <a:ext cx="79911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289007" y="6727676"/>
            <a:ext cx="7991103" cy="2016224"/>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pic>
        <p:nvPicPr>
          <p:cNvPr id="9" name="図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55519"/>
          <a:stretch>
            <a:fillRect/>
          </a:stretch>
        </p:blipFill>
        <p:spPr>
          <a:xfrm>
            <a:off x="10511358" y="4495428"/>
            <a:ext cx="5520709" cy="5092476"/>
          </a:xfrm>
          <a:prstGeom prst="rect">
            <a:avLst/>
          </a:prstGeom>
          <a:effectLst/>
        </p:spPr>
      </p:pic>
      <p:sp>
        <p:nvSpPr>
          <p:cNvPr id="12" name="テキスト プレースホルダー 11"/>
          <p:cNvSpPr>
            <a:spLocks noGrp="1"/>
          </p:cNvSpPr>
          <p:nvPr>
            <p:ph type="body" sz="quarter" idx="14" hasCustomPrompt="1"/>
          </p:nvPr>
        </p:nvSpPr>
        <p:spPr>
          <a:xfrm>
            <a:off x="9142413" y="2335188"/>
            <a:ext cx="8135912"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9142413" y="2983260"/>
            <a:ext cx="8135912" cy="1440160"/>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8" name="図プレースホルダー 7"/>
          <p:cNvSpPr>
            <a:spLocks noGrp="1"/>
          </p:cNvSpPr>
          <p:nvPr>
            <p:ph type="pic" sz="quarter" idx="19" hasCustomPrompt="1"/>
          </p:nvPr>
        </p:nvSpPr>
        <p:spPr>
          <a:xfrm>
            <a:off x="10865016" y="5935588"/>
            <a:ext cx="4813392" cy="3652316"/>
          </a:xfrm>
          <a:solidFill>
            <a:schemeClr val="bg1">
              <a:alpha val="22000"/>
            </a:schemeClr>
          </a:solidFill>
          <a:effectLst>
            <a:innerShdw blurRad="114300">
              <a:prstClr val="black"/>
            </a:innerShdw>
          </a:effectLst>
        </p:spPr>
        <p:txBody>
          <a:bodyPr/>
          <a:lstStyle>
            <a:lvl1pPr>
              <a:defRPr/>
            </a:lvl1pPr>
          </a:lstStyle>
          <a:p>
            <a:r>
              <a:rPr lang="en-US" dirty="0" smtClean="0"/>
              <a:t>Add Image</a:t>
            </a:r>
            <a:endParaRPr lang="en-US" dirty="0"/>
          </a:p>
        </p:txBody>
      </p:sp>
      <p:sp>
        <p:nvSpPr>
          <p:cNvPr id="6" name="グラフ プレースホルダー 5"/>
          <p:cNvSpPr>
            <a:spLocks noGrp="1"/>
          </p:cNvSpPr>
          <p:nvPr>
            <p:ph type="chart" sz="quarter" idx="20" hasCustomPrompt="1"/>
          </p:nvPr>
        </p:nvSpPr>
        <p:spPr>
          <a:xfrm>
            <a:off x="862013" y="2335188"/>
            <a:ext cx="8064500" cy="7129487"/>
          </a:xfrm>
        </p:spPr>
        <p:txBody>
          <a:bodyPr/>
          <a:lstStyle>
            <a:lvl1pPr>
              <a:defRPr/>
            </a:lvl1pPr>
          </a:lstStyle>
          <a:p>
            <a:r>
              <a:rPr lang="en-US" dirty="0" smtClean="0"/>
              <a:t>Add Graph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5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P spid="6" grpId="0" build="p"/>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2" name="テキスト プレースホルダー 11"/>
          <p:cNvSpPr>
            <a:spLocks noGrp="1"/>
          </p:cNvSpPr>
          <p:nvPr>
            <p:ph type="body" sz="quarter" idx="14" hasCustomPrompt="1"/>
          </p:nvPr>
        </p:nvSpPr>
        <p:spPr>
          <a:xfrm>
            <a:off x="862286" y="7375748"/>
            <a:ext cx="16489832"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5" hasCustomPrompt="1"/>
          </p:nvPr>
        </p:nvSpPr>
        <p:spPr>
          <a:xfrm>
            <a:off x="862286" y="8023820"/>
            <a:ext cx="16489832" cy="1440160"/>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6" name="グラフ プレースホルダー 5"/>
          <p:cNvSpPr>
            <a:spLocks noGrp="1"/>
          </p:cNvSpPr>
          <p:nvPr>
            <p:ph type="chart" sz="quarter" idx="20" hasCustomPrompt="1"/>
          </p:nvPr>
        </p:nvSpPr>
        <p:spPr>
          <a:xfrm>
            <a:off x="862013" y="2335189"/>
            <a:ext cx="16490106" cy="4896543"/>
          </a:xfrm>
        </p:spPr>
        <p:txBody>
          <a:bodyPr/>
          <a:lstStyle>
            <a:lvl1pPr>
              <a:defRPr/>
            </a:lvl1pPr>
          </a:lstStyle>
          <a:p>
            <a:r>
              <a:rPr lang="en-US" dirty="0" smtClean="0"/>
              <a:t>Add Graph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6" grpId="0" build="p"/>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aph 2">
    <p:spTree>
      <p:nvGrpSpPr>
        <p:cNvPr id="1" name=""/>
        <p:cNvGrpSpPr/>
        <p:nvPr/>
      </p:nvGrpSpPr>
      <p:grpSpPr>
        <a:xfrm>
          <a:off x="0" y="0"/>
          <a:ext cx="0" cy="0"/>
          <a:chOff x="0" y="0"/>
          <a:chExt cx="0" cy="0"/>
        </a:xfrm>
      </p:grpSpPr>
      <p:sp>
        <p:nvSpPr>
          <p:cNvPr id="19" name="テキスト プレースホルダー 7"/>
          <p:cNvSpPr>
            <a:spLocks noGrp="1"/>
          </p:cNvSpPr>
          <p:nvPr>
            <p:ph type="body" sz="quarter" idx="30" hasCustomPrompt="1"/>
          </p:nvPr>
        </p:nvSpPr>
        <p:spPr>
          <a:xfrm>
            <a:off x="3022526" y="2443340"/>
            <a:ext cx="3276224" cy="3276224"/>
          </a:xfrm>
          <a:prstGeom prst="ellipse">
            <a:avLst/>
          </a:prstGeom>
          <a:solidFill>
            <a:srgbClr val="000000">
              <a:alpha val="30000"/>
            </a:srgbClr>
          </a:solidFill>
          <a:ln w="114300" cmpd="thinThick">
            <a:noFill/>
          </a:ln>
        </p:spPr>
        <p:txBody>
          <a:bodyPr wrap="none" anchor="ctr">
            <a:normAutofit/>
          </a:bodyPr>
          <a:lstStyle>
            <a:lvl1pPr algn="ctr">
              <a:defRPr sz="4400">
                <a:solidFill>
                  <a:schemeClr val="bg2"/>
                </a:solidFill>
                <a:latin typeface="Bebas Neue Regular" panose="00000500000000000000" pitchFamily="50" charset="0"/>
              </a:defRPr>
            </a:lvl1pPr>
          </a:lstStyle>
          <a:p>
            <a:pPr lvl="0"/>
            <a:r>
              <a:rPr lang="en-US" dirty="0" smtClean="0"/>
              <a:t>TEXT</a:t>
            </a:r>
            <a:endParaRPr lang="en-US" dirty="0"/>
          </a:p>
        </p:txBody>
      </p:sp>
      <p:sp>
        <p:nvSpPr>
          <p:cNvPr id="18" name="テキスト プレースホルダー 7"/>
          <p:cNvSpPr>
            <a:spLocks noGrp="1"/>
          </p:cNvSpPr>
          <p:nvPr>
            <p:ph type="body" sz="quarter" idx="29" hasCustomPrompt="1"/>
          </p:nvPr>
        </p:nvSpPr>
        <p:spPr>
          <a:xfrm>
            <a:off x="3238550" y="5107636"/>
            <a:ext cx="3780280" cy="3780280"/>
          </a:xfrm>
          <a:prstGeom prst="ellipse">
            <a:avLst/>
          </a:prstGeom>
          <a:solidFill>
            <a:schemeClr val="accent1">
              <a:alpha val="50000"/>
            </a:schemeClr>
          </a:solidFill>
          <a:ln w="114300" cmpd="thinThick">
            <a:noFill/>
          </a:ln>
        </p:spPr>
        <p:txBody>
          <a:bodyPr wrap="none" anchor="ctr">
            <a:normAutofit/>
          </a:bodyPr>
          <a:lstStyle>
            <a:lvl1pPr algn="ctr">
              <a:defRPr sz="4400">
                <a:solidFill>
                  <a:schemeClr val="bg2"/>
                </a:solidFill>
                <a:latin typeface="Bebas Neue Regular" panose="00000500000000000000" pitchFamily="50" charset="0"/>
              </a:defRPr>
            </a:lvl1pPr>
          </a:lstStyle>
          <a:p>
            <a:pPr lvl="0"/>
            <a:r>
              <a:rPr lang="en-US" dirty="0" smtClean="0"/>
              <a:t>TEXT</a:t>
            </a:r>
            <a:endParaRPr lang="en-US" dirty="0"/>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0" name="テキスト プレースホルダー 7"/>
          <p:cNvSpPr>
            <a:spLocks noGrp="1"/>
          </p:cNvSpPr>
          <p:nvPr>
            <p:ph type="body" sz="quarter" idx="31" hasCustomPrompt="1"/>
          </p:nvPr>
        </p:nvSpPr>
        <p:spPr>
          <a:xfrm>
            <a:off x="1438350" y="4423420"/>
            <a:ext cx="2484136" cy="2484136"/>
          </a:xfrm>
          <a:prstGeom prst="ellipse">
            <a:avLst/>
          </a:prstGeom>
          <a:solidFill>
            <a:srgbClr val="FFFFFF">
              <a:alpha val="40000"/>
            </a:srgbClr>
          </a:solidFill>
          <a:ln w="114300" cmpd="thinThick">
            <a:noFill/>
          </a:ln>
        </p:spPr>
        <p:txBody>
          <a:bodyPr wrap="none" anchor="ctr">
            <a:normAutofit/>
          </a:bodyPr>
          <a:lstStyle>
            <a:lvl1pPr algn="ctr">
              <a:defRPr sz="3600">
                <a:solidFill>
                  <a:schemeClr val="bg2"/>
                </a:solidFill>
                <a:latin typeface="Bebas Neue Regular" panose="00000500000000000000" pitchFamily="50" charset="0"/>
              </a:defRPr>
            </a:lvl1pPr>
          </a:lstStyle>
          <a:p>
            <a:pPr lvl="0"/>
            <a:r>
              <a:rPr lang="en-US" dirty="0" smtClean="0"/>
              <a:t>TEXT</a:t>
            </a:r>
            <a:endParaRPr lang="en-US" dirty="0"/>
          </a:p>
        </p:txBody>
      </p:sp>
      <p:sp>
        <p:nvSpPr>
          <p:cNvPr id="21" name="図プレースホルダー 5"/>
          <p:cNvSpPr>
            <a:spLocks noGrp="1"/>
          </p:cNvSpPr>
          <p:nvPr>
            <p:ph type="pic" sz="quarter" idx="45" hasCustomPrompt="1"/>
          </p:nvPr>
        </p:nvSpPr>
        <p:spPr>
          <a:xfrm>
            <a:off x="4750718" y="5791572"/>
            <a:ext cx="792088" cy="792088"/>
          </a:xfrm>
        </p:spPr>
        <p:txBody>
          <a:bodyPr>
            <a:normAutofit/>
          </a:bodyPr>
          <a:lstStyle>
            <a:lvl1pPr>
              <a:defRPr sz="1100"/>
            </a:lvl1pPr>
          </a:lstStyle>
          <a:p>
            <a:r>
              <a:rPr lang="en-US" dirty="0" smtClean="0"/>
              <a:t>ICON</a:t>
            </a:r>
          </a:p>
        </p:txBody>
      </p:sp>
      <p:sp>
        <p:nvSpPr>
          <p:cNvPr id="22" name="図プレースホルダー 5"/>
          <p:cNvSpPr>
            <a:spLocks noGrp="1"/>
          </p:cNvSpPr>
          <p:nvPr>
            <p:ph type="pic" sz="quarter" idx="46" hasCustomPrompt="1"/>
          </p:nvPr>
        </p:nvSpPr>
        <p:spPr>
          <a:xfrm>
            <a:off x="4318670" y="3091412"/>
            <a:ext cx="630070" cy="630070"/>
          </a:xfrm>
        </p:spPr>
        <p:txBody>
          <a:bodyPr>
            <a:normAutofit/>
          </a:bodyPr>
          <a:lstStyle>
            <a:lvl1pPr>
              <a:defRPr sz="1100"/>
            </a:lvl1pPr>
          </a:lstStyle>
          <a:p>
            <a:r>
              <a:rPr lang="en-US" dirty="0" smtClean="0"/>
              <a:t>ICON</a:t>
            </a:r>
          </a:p>
        </p:txBody>
      </p:sp>
      <p:sp>
        <p:nvSpPr>
          <p:cNvPr id="23" name="図プレースホルダー 5"/>
          <p:cNvSpPr>
            <a:spLocks noGrp="1"/>
          </p:cNvSpPr>
          <p:nvPr>
            <p:ph type="pic" sz="quarter" idx="47" hasCustomPrompt="1"/>
          </p:nvPr>
        </p:nvSpPr>
        <p:spPr>
          <a:xfrm>
            <a:off x="2374454" y="4771303"/>
            <a:ext cx="630070" cy="630070"/>
          </a:xfrm>
        </p:spPr>
        <p:txBody>
          <a:bodyPr>
            <a:normAutofit/>
          </a:bodyPr>
          <a:lstStyle>
            <a:lvl1pPr>
              <a:defRPr sz="1100"/>
            </a:lvl1pPr>
          </a:lstStyle>
          <a:p>
            <a:r>
              <a:rPr lang="en-US" dirty="0" smtClean="0"/>
              <a:t>ICON</a:t>
            </a:r>
          </a:p>
        </p:txBody>
      </p:sp>
      <p:sp>
        <p:nvSpPr>
          <p:cNvPr id="24" name="テキスト プレースホルダー 7"/>
          <p:cNvSpPr>
            <a:spLocks noGrp="1"/>
          </p:cNvSpPr>
          <p:nvPr>
            <p:ph type="body" sz="quarter" idx="48" hasCustomPrompt="1"/>
          </p:nvPr>
        </p:nvSpPr>
        <p:spPr>
          <a:xfrm>
            <a:off x="12095534" y="25512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anose="00000500000000000000" pitchFamily="50" charset="0"/>
              </a:defRPr>
            </a:lvl1pPr>
          </a:lstStyle>
          <a:p>
            <a:pPr lvl="0"/>
            <a:r>
              <a:rPr lang="en-US" dirty="0" smtClean="0"/>
              <a:t>TEXT</a:t>
            </a:r>
            <a:endParaRPr lang="en-US" dirty="0"/>
          </a:p>
        </p:txBody>
      </p:sp>
      <p:sp>
        <p:nvSpPr>
          <p:cNvPr id="25" name="テキスト プレースホルダー 7"/>
          <p:cNvSpPr>
            <a:spLocks noGrp="1"/>
          </p:cNvSpPr>
          <p:nvPr>
            <p:ph type="body" sz="quarter" idx="49" hasCustomPrompt="1"/>
          </p:nvPr>
        </p:nvSpPr>
        <p:spPr>
          <a:xfrm>
            <a:off x="14111758" y="61516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anose="00000500000000000000" pitchFamily="50" charset="0"/>
              </a:defRPr>
            </a:lvl1pPr>
          </a:lstStyle>
          <a:p>
            <a:pPr lvl="0"/>
            <a:r>
              <a:rPr lang="en-US" dirty="0" smtClean="0"/>
              <a:t>TEXT</a:t>
            </a:r>
            <a:endParaRPr lang="en-US" dirty="0"/>
          </a:p>
        </p:txBody>
      </p:sp>
      <p:sp>
        <p:nvSpPr>
          <p:cNvPr id="26" name="テキスト プレースホルダー 7"/>
          <p:cNvSpPr>
            <a:spLocks noGrp="1"/>
          </p:cNvSpPr>
          <p:nvPr>
            <p:ph type="body" sz="quarter" idx="50" hasCustomPrompt="1"/>
          </p:nvPr>
        </p:nvSpPr>
        <p:spPr>
          <a:xfrm>
            <a:off x="12095534" y="7447756"/>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anose="00000500000000000000" pitchFamily="50" charset="0"/>
              </a:defRPr>
            </a:lvl1pPr>
          </a:lstStyle>
          <a:p>
            <a:pPr lvl="0"/>
            <a:r>
              <a:rPr lang="en-US" dirty="0" smtClean="0"/>
              <a:t>TEXT</a:t>
            </a:r>
            <a:endParaRPr lang="en-US" dirty="0"/>
          </a:p>
        </p:txBody>
      </p:sp>
      <p:sp>
        <p:nvSpPr>
          <p:cNvPr id="28" name="テキスト プレースホルダー 7"/>
          <p:cNvSpPr>
            <a:spLocks noGrp="1"/>
          </p:cNvSpPr>
          <p:nvPr>
            <p:ph type="body" sz="quarter" idx="51" hasCustomPrompt="1"/>
          </p:nvPr>
        </p:nvSpPr>
        <p:spPr>
          <a:xfrm>
            <a:off x="14399790" y="3055268"/>
            <a:ext cx="2628152" cy="2628152"/>
          </a:xfrm>
          <a:prstGeom prst="ellipse">
            <a:avLst/>
          </a:prstGeom>
          <a:blipFill>
            <a:blip r:embed="rId2"/>
            <a:tile tx="0" ty="0" sx="100000" sy="100000" flip="none" algn="tl"/>
          </a:blipFill>
          <a:ln w="114300" cmpd="thinThick">
            <a:solidFill>
              <a:schemeClr val="bg1">
                <a:alpha val="50000"/>
              </a:schemeClr>
            </a:solidFill>
          </a:ln>
        </p:spPr>
        <p:txBody>
          <a:bodyPr wrap="none" anchor="ctr">
            <a:normAutofit/>
          </a:bodyPr>
          <a:lstStyle>
            <a:lvl1pPr algn="ctr">
              <a:defRPr sz="3200">
                <a:solidFill>
                  <a:schemeClr val="bg2"/>
                </a:solidFill>
                <a:latin typeface="Bebas Neue Regular" panose="00000500000000000000" pitchFamily="50" charset="0"/>
              </a:defRPr>
            </a:lvl1pPr>
          </a:lstStyle>
          <a:p>
            <a:pPr lvl="0"/>
            <a:r>
              <a:rPr lang="en-US" dirty="0" smtClean="0"/>
              <a:t>TEXT</a:t>
            </a:r>
            <a:endParaRPr lang="en-US" dirty="0"/>
          </a:p>
        </p:txBody>
      </p:sp>
      <p:cxnSp>
        <p:nvCxnSpPr>
          <p:cNvPr id="30" name="直線コネクタ 29"/>
          <p:cNvCxnSpPr>
            <a:stCxn id="15" idx="0"/>
          </p:cNvCxnSpPr>
          <p:nvPr userDrawn="1"/>
        </p:nvCxnSpPr>
        <p:spPr>
          <a:xfrm flipV="1">
            <a:off x="9107995" y="3991372"/>
            <a:ext cx="3059547" cy="212437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8" idx="2"/>
          </p:cNvCxnSpPr>
          <p:nvPr userDrawn="1"/>
        </p:nvCxnSpPr>
        <p:spPr>
          <a:xfrm flipV="1">
            <a:off x="9107995" y="4783460"/>
            <a:ext cx="5291795" cy="133228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8" idx="2"/>
          </p:cNvCxnSpPr>
          <p:nvPr userDrawn="1"/>
        </p:nvCxnSpPr>
        <p:spPr>
          <a:xfrm>
            <a:off x="9107995" y="6115748"/>
            <a:ext cx="5003763" cy="7559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5" idx="0"/>
          </p:cNvCxnSpPr>
          <p:nvPr userDrawn="1"/>
        </p:nvCxnSpPr>
        <p:spPr>
          <a:xfrm>
            <a:off x="9107995" y="6115748"/>
            <a:ext cx="3059547" cy="183606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図プレースホルダー 5"/>
          <p:cNvSpPr>
            <a:spLocks noGrp="1"/>
          </p:cNvSpPr>
          <p:nvPr>
            <p:ph type="pic" sz="quarter" idx="52" hasCustomPrompt="1"/>
          </p:nvPr>
        </p:nvSpPr>
        <p:spPr>
          <a:xfrm>
            <a:off x="12725744" y="2677366"/>
            <a:ext cx="521918" cy="521918"/>
          </a:xfrm>
        </p:spPr>
        <p:txBody>
          <a:bodyPr wrap="none">
            <a:noAutofit/>
          </a:bodyPr>
          <a:lstStyle>
            <a:lvl1pPr>
              <a:defRPr sz="900"/>
            </a:lvl1pPr>
          </a:lstStyle>
          <a:p>
            <a:r>
              <a:rPr lang="en-US" dirty="0" smtClean="0"/>
              <a:t>ICON</a:t>
            </a:r>
          </a:p>
        </p:txBody>
      </p:sp>
      <p:sp>
        <p:nvSpPr>
          <p:cNvPr id="44" name="図プレースホルダー 5"/>
          <p:cNvSpPr>
            <a:spLocks noGrp="1"/>
          </p:cNvSpPr>
          <p:nvPr>
            <p:ph type="pic" sz="quarter" idx="53" hasCustomPrompt="1"/>
          </p:nvPr>
        </p:nvSpPr>
        <p:spPr>
          <a:xfrm>
            <a:off x="14741968" y="6277766"/>
            <a:ext cx="521918" cy="521918"/>
          </a:xfrm>
        </p:spPr>
        <p:txBody>
          <a:bodyPr wrap="none">
            <a:noAutofit/>
          </a:bodyPr>
          <a:lstStyle>
            <a:lvl1pPr>
              <a:defRPr sz="900"/>
            </a:lvl1pPr>
          </a:lstStyle>
          <a:p>
            <a:r>
              <a:rPr lang="en-US" dirty="0" smtClean="0"/>
              <a:t>ICON</a:t>
            </a:r>
          </a:p>
        </p:txBody>
      </p:sp>
      <p:sp>
        <p:nvSpPr>
          <p:cNvPr id="45" name="図プレースホルダー 5"/>
          <p:cNvSpPr>
            <a:spLocks noGrp="1"/>
          </p:cNvSpPr>
          <p:nvPr>
            <p:ph type="pic" sz="quarter" idx="54" hasCustomPrompt="1"/>
          </p:nvPr>
        </p:nvSpPr>
        <p:spPr>
          <a:xfrm>
            <a:off x="12725744" y="7573910"/>
            <a:ext cx="521918" cy="521918"/>
          </a:xfrm>
        </p:spPr>
        <p:txBody>
          <a:bodyPr wrap="none">
            <a:noAutofit/>
          </a:bodyPr>
          <a:lstStyle>
            <a:lvl1pPr>
              <a:defRPr sz="900"/>
            </a:lvl1pPr>
          </a:lstStyle>
          <a:p>
            <a:r>
              <a:rPr lang="en-US" dirty="0" smtClean="0"/>
              <a:t>ICON</a:t>
            </a:r>
          </a:p>
        </p:txBody>
      </p:sp>
      <p:sp>
        <p:nvSpPr>
          <p:cNvPr id="49" name="図プレースホルダー 5"/>
          <p:cNvSpPr>
            <a:spLocks noGrp="1"/>
          </p:cNvSpPr>
          <p:nvPr>
            <p:ph type="pic" sz="quarter" idx="56" hasCustomPrompt="1"/>
          </p:nvPr>
        </p:nvSpPr>
        <p:spPr>
          <a:xfrm>
            <a:off x="15407902" y="3456157"/>
            <a:ext cx="630070" cy="630070"/>
          </a:xfrm>
        </p:spPr>
        <p:txBody>
          <a:bodyPr>
            <a:normAutofit/>
          </a:bodyPr>
          <a:lstStyle>
            <a:lvl1pPr>
              <a:defRPr sz="1100"/>
            </a:lvl1pPr>
          </a:lstStyle>
          <a:p>
            <a:r>
              <a:rPr lang="en-US" dirty="0" smtClean="0"/>
              <a:t>ICON</a:t>
            </a:r>
          </a:p>
        </p:txBody>
      </p:sp>
      <p:sp>
        <p:nvSpPr>
          <p:cNvPr id="54" name="テキスト プレースホルダー 3"/>
          <p:cNvSpPr>
            <a:spLocks noGrp="1"/>
          </p:cNvSpPr>
          <p:nvPr>
            <p:ph type="body" sz="quarter" idx="11" hasCustomPrompt="1"/>
          </p:nvPr>
        </p:nvSpPr>
        <p:spPr>
          <a:xfrm>
            <a:off x="6406902" y="3199284"/>
            <a:ext cx="5400600" cy="5400600"/>
          </a:xfrm>
          <a:prstGeom prst="ellipse">
            <a:avLst/>
          </a:prstGeom>
          <a:blipFill dpi="0" rotWithShape="1">
            <a:blip r:embed="rId3"/>
            <a:srcRect/>
            <a:tile tx="0" ty="0" sx="100000" sy="100000" flip="none" algn="tl"/>
          </a:blipFill>
          <a:effectLst>
            <a:innerShdw blurRad="114300">
              <a:prstClr val="black"/>
            </a:innerShdw>
          </a:effectLst>
        </p:spPr>
        <p:txBody>
          <a:bodyPr wrap="none" anchor="ctr">
            <a:normAutofit/>
          </a:bodyPr>
          <a:lstStyle>
            <a:lvl1pPr algn="ctr">
              <a:defRPr sz="7200" baseline="0">
                <a:solidFill>
                  <a:schemeClr val="tx1">
                    <a:alpha val="80000"/>
                  </a:schemeClr>
                </a:solidFill>
                <a:latin typeface="Bebas Neue Regular" panose="00000500000000000000" pitchFamily="50" charset="0"/>
              </a:defRPr>
            </a:lvl1pPr>
          </a:lstStyle>
          <a:p>
            <a:pPr lvl="0"/>
            <a:r>
              <a:rPr lang="en-US" altLang="ja-JP" dirty="0" smtClean="0"/>
              <a:t> </a:t>
            </a:r>
            <a:endParaRPr lang="ja-JP" altLang="en-US" dirty="0" smtClean="0"/>
          </a:p>
        </p:txBody>
      </p:sp>
      <p:sp>
        <p:nvSpPr>
          <p:cNvPr id="8" name="テキスト プレースホルダー 7"/>
          <p:cNvSpPr>
            <a:spLocks noGrp="1"/>
          </p:cNvSpPr>
          <p:nvPr>
            <p:ph type="body" sz="quarter" idx="19" hasCustomPrompt="1"/>
          </p:nvPr>
        </p:nvSpPr>
        <p:spPr>
          <a:xfrm>
            <a:off x="6587715" y="5201348"/>
            <a:ext cx="5040560" cy="914400"/>
          </a:xfrm>
        </p:spPr>
        <p:txBody>
          <a:bodyPr anchor="ctr">
            <a:noAutofit/>
          </a:bodyPr>
          <a:lstStyle>
            <a:lvl1pPr algn="ctr">
              <a:defRPr sz="8000">
                <a:latin typeface="+mj-lt"/>
              </a:defRPr>
            </a:lvl1pPr>
          </a:lstStyle>
          <a:p>
            <a:pPr lvl="0"/>
            <a:r>
              <a:rPr lang="en-US" dirty="0" smtClean="0"/>
              <a:t>TEXT HERE</a:t>
            </a:r>
            <a:endParaRPr lang="en-US" dirty="0"/>
          </a:p>
        </p:txBody>
      </p:sp>
      <p:sp>
        <p:nvSpPr>
          <p:cNvPr id="15" name="テキスト プレースホルダー 7"/>
          <p:cNvSpPr>
            <a:spLocks noGrp="1"/>
          </p:cNvSpPr>
          <p:nvPr>
            <p:ph type="body" sz="quarter" idx="20" hasCustomPrompt="1"/>
          </p:nvPr>
        </p:nvSpPr>
        <p:spPr>
          <a:xfrm>
            <a:off x="6731731" y="6115748"/>
            <a:ext cx="4752528" cy="936104"/>
          </a:xfrm>
        </p:spPr>
        <p:txBody>
          <a:bodyPr anchor="t">
            <a:noAutofit/>
          </a:bodyPr>
          <a:lstStyle>
            <a:lvl1pPr algn="ctr">
              <a:defRPr sz="2400">
                <a:latin typeface="+mn-lt"/>
                <a:ea typeface="+mn-ea"/>
              </a:defRPr>
            </a:lvl1pPr>
          </a:lstStyle>
          <a:p>
            <a:pPr lvl="0"/>
            <a:r>
              <a:rPr lang="en-US" dirty="0" smtClean="0"/>
              <a:t>Text Here</a:t>
            </a:r>
            <a:endParaRPr lang="en-US" dirty="0"/>
          </a:p>
        </p:txBody>
      </p:sp>
      <p:sp>
        <p:nvSpPr>
          <p:cNvPr id="48" name="図プレースホルダー 5"/>
          <p:cNvSpPr>
            <a:spLocks noGrp="1"/>
          </p:cNvSpPr>
          <p:nvPr>
            <p:ph type="pic" sz="quarter" idx="55" hasCustomPrompt="1"/>
          </p:nvPr>
        </p:nvSpPr>
        <p:spPr>
          <a:xfrm>
            <a:off x="8567142" y="3919364"/>
            <a:ext cx="1152128" cy="1152128"/>
          </a:xfrm>
        </p:spPr>
        <p:txBody>
          <a:bodyPr>
            <a:normAutofit/>
          </a:bodyPr>
          <a:lstStyle>
            <a:lvl1pPr>
              <a:defRPr sz="1100"/>
            </a:lvl1pPr>
          </a:lstStyle>
          <a:p>
            <a:r>
              <a:rPr lang="en-US" dirty="0" smtClean="0"/>
              <a:t>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5">
                                            <p:txEl>
                                              <p:pRg st="0" end="0"/>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22" presetClass="entr" presetSubtype="8"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22" presetClass="entr" presetSubtype="8"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400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10" presetClass="entr" presetSubtype="0" fill="hold" grpId="0" nodeType="withEffect">
                                  <p:stCondLst>
                                    <p:cond delay="25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22" presetClass="entr" presetSubtype="8"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18" grpId="0" animBg="1">
        <p:tmplLst>
          <p:tmpl>
            <p:tnLst>
              <p:par>
                <p:cTn presetID="53" presetClass="entr" presetSubtype="16"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0" grpId="0" animBg="1">
        <p:tmplLst>
          <p:tmpl>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p:bldP spid="22" grpId="0"/>
      <p:bldP spid="23" grpId="0"/>
      <p:bldP spid="24" grpId="0" animBg="1">
        <p:tmplLst>
          <p:tmpl>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tmplLst>
          <p:tmpl>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animBg="1">
        <p:tmplLst>
          <p:tmpl>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animBg="1">
        <p:tmplLst>
          <p:tmpl>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42" grpId="0"/>
      <p:bldP spid="44" grpId="0"/>
      <p:bldP spid="45" grpId="0"/>
      <p:bldP spid="49" grpId="0"/>
      <p:bldP spid="54" grpId="0" animBg="1">
        <p:tmplLst>
          <p:tmpl>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8" grpId="0" build="p">
        <p:tmplLst>
          <p:tmpl lvl="1">
            <p:tnLst>
              <p:par>
                <p:cTn presetID="53" presetClass="entr" presetSubtype="16"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48" grpId="0"/>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2302446" y="3353513"/>
            <a:ext cx="13465496" cy="3302155"/>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4427035" y="3991372"/>
            <a:ext cx="10044763" cy="1189757"/>
          </a:xfrm>
          <a:prstGeom prst="rect">
            <a:avLst/>
          </a:prstGeom>
        </p:spPr>
        <p:txBody>
          <a:bodyPr/>
          <a:lstStyle>
            <a:lvl1pPr algn="l">
              <a:lnSpc>
                <a:spcPts val="9000"/>
              </a:lnSpc>
              <a:defRPr sz="9600" baseline="0">
                <a:solidFill>
                  <a:schemeClr val="bg1"/>
                </a:solidFill>
                <a:latin typeface="Bebas Neue Regular" panose="00000500000000000000" pitchFamily="50" charset="0"/>
              </a:defRPr>
            </a:lvl1pPr>
          </a:lstStyle>
          <a:p>
            <a:r>
              <a:rPr lang="en-US" altLang="ja-JP" dirty="0" smtClean="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7133902">
            <a:off x="-1044000" y="5180019"/>
            <a:ext cx="8782393" cy="1360425"/>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7933902">
            <a:off x="10188000" y="3739857"/>
            <a:ext cx="8782393" cy="1360425"/>
          </a:xfrm>
          <a:prstGeom prst="rect">
            <a:avLst/>
          </a:prstGeom>
        </p:spPr>
      </p:pic>
      <p:sp>
        <p:nvSpPr>
          <p:cNvPr id="7" name="サブタイトル 2"/>
          <p:cNvSpPr>
            <a:spLocks noGrp="1"/>
          </p:cNvSpPr>
          <p:nvPr>
            <p:ph type="subTitle" idx="1" hasCustomPrompt="1"/>
          </p:nvPr>
        </p:nvSpPr>
        <p:spPr>
          <a:xfrm>
            <a:off x="4407613" y="4934253"/>
            <a:ext cx="9992177" cy="785311"/>
          </a:xfrm>
          <a:prstGeom prst="rect">
            <a:avLst/>
          </a:prstGeom>
        </p:spPr>
        <p:txBody>
          <a:bodyPr/>
          <a:lstStyle>
            <a:lvl1pPr marL="0" indent="0" algn="l">
              <a:buNone/>
              <a:defRPr sz="5400" baseline="0">
                <a:solidFill>
                  <a:schemeClr val="bg1"/>
                </a:solidFill>
                <a:latin typeface="+mj-lt"/>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lang="en-US" altLang="ja-JP" dirty="0" smtClean="0"/>
              <a:t>Sub Title Here</a:t>
            </a:r>
            <a:endParaRPr lang="en-US" dirty="0"/>
          </a:p>
        </p:txBody>
      </p:sp>
      <p:sp>
        <p:nvSpPr>
          <p:cNvPr id="4" name="テキスト プレースホルダー 3"/>
          <p:cNvSpPr>
            <a:spLocks noGrp="1"/>
          </p:cNvSpPr>
          <p:nvPr>
            <p:ph type="body" sz="quarter" idx="10" hasCustomPrompt="1"/>
          </p:nvPr>
        </p:nvSpPr>
        <p:spPr>
          <a:xfrm>
            <a:off x="4390678" y="5791572"/>
            <a:ext cx="9577064" cy="432048"/>
          </a:xfrm>
          <a:prstGeom prst="rect">
            <a:avLst/>
          </a:prstGeom>
        </p:spPr>
        <p:txBody>
          <a:bodyPr/>
          <a:lstStyle>
            <a:lvl1pPr marL="0" indent="0" algn="l">
              <a:buNone/>
              <a:defRPr sz="2400" baseline="0">
                <a:solidFill>
                  <a:schemeClr val="tx1">
                    <a:alpha val="50000"/>
                  </a:schemeClr>
                </a:solidFill>
                <a:latin typeface="Bebas Neue Regular" panose="00000500000000000000" pitchFamily="50" charset="0"/>
              </a:defRPr>
            </a:lvl1pPr>
          </a:lstStyle>
          <a:p>
            <a:pPr lvl="0"/>
            <a:r>
              <a:rPr lang="en-US" dirty="0" smtClean="0"/>
              <a:t>Information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mage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8" name="図プレースホルダー 8"/>
          <p:cNvSpPr>
            <a:spLocks noGrp="1"/>
          </p:cNvSpPr>
          <p:nvPr>
            <p:ph type="pic" sz="quarter" idx="20" hasCustomPrompt="1"/>
          </p:nvPr>
        </p:nvSpPr>
        <p:spPr>
          <a:xfrm>
            <a:off x="9647262" y="26232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4" name="図プレースホルダー 8"/>
          <p:cNvSpPr>
            <a:spLocks noGrp="1"/>
          </p:cNvSpPr>
          <p:nvPr>
            <p:ph type="pic" sz="quarter" idx="25" hasCustomPrompt="1"/>
          </p:nvPr>
        </p:nvSpPr>
        <p:spPr>
          <a:xfrm>
            <a:off x="9647262" y="62236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25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childTnLst>
                          </p:cTn>
                        </p:par>
                        <p:par>
                          <p:cTn id="47" fill="hold">
                            <p:stCondLst>
                              <p:cond delay="3500"/>
                            </p:stCondLst>
                            <p:childTnLst>
                              <p:par>
                                <p:cTn id="48" presetID="2" presetClass="entr" presetSubtype="2" decel="100000" fill="hold" grpId="0" nodeType="afterEffect">
                                  <p:stCondLst>
                                    <p:cond delay="25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additive="base">
                                        <p:cTn id="50"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0">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additive="base">
                                        <p:cTn id="54"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4250"/>
                            </p:stCondLst>
                            <p:childTnLst>
                              <p:par>
                                <p:cTn id="57" presetID="49" presetClass="entr" presetSubtype="0" decel="100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360"/>
                                          </p:val>
                                        </p:tav>
                                        <p:tav tm="100000">
                                          <p:val>
                                            <p:fltVal val="0"/>
                                          </p:val>
                                        </p:tav>
                                      </p:tavLst>
                                    </p:anim>
                                    <p:animEffect transition="in" filter="fade">
                                      <p:cBhvr>
                                        <p:cTn id="62" dur="500"/>
                                        <p:tgtEl>
                                          <p:spTgt spid="24"/>
                                        </p:tgtEl>
                                      </p:cBhvr>
                                    </p:animEffect>
                                  </p:childTnLst>
                                </p:cTn>
                              </p:par>
                            </p:childTnLst>
                          </p:cTn>
                        </p:par>
                        <p:par>
                          <p:cTn id="63" fill="hold">
                            <p:stCondLst>
                              <p:cond delay="4750"/>
                            </p:stCondLst>
                            <p:childTnLst>
                              <p:par>
                                <p:cTn id="64" presetID="2" presetClass="entr" presetSubtype="2" decel="100000" fill="hold" grpId="0" nodeType="afterEffect">
                                  <p:stCondLst>
                                    <p:cond delay="25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500"/>
                                  </p:stCondLst>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P spid="18" grpId="0" animBg="1"/>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 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5" name="図プレースホルダー 8"/>
          <p:cNvSpPr>
            <a:spLocks noGrp="1"/>
          </p:cNvSpPr>
          <p:nvPr>
            <p:ph type="pic" sz="quarter" idx="19" hasCustomPrompt="1"/>
          </p:nvPr>
        </p:nvSpPr>
        <p:spPr>
          <a:xfrm>
            <a:off x="5326782"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6" name="テキスト プレースホルダー 11"/>
          <p:cNvSpPr>
            <a:spLocks noGrp="1"/>
          </p:cNvSpPr>
          <p:nvPr>
            <p:ph type="body" sz="quarter" idx="20" hasCustomPrompt="1"/>
          </p:nvPr>
        </p:nvSpPr>
        <p:spPr>
          <a:xfrm>
            <a:off x="5110758"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1" hasCustomPrompt="1"/>
          </p:nvPr>
        </p:nvSpPr>
        <p:spPr>
          <a:xfrm>
            <a:off x="5110758"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28" name="図プレースホルダー 8"/>
          <p:cNvSpPr>
            <a:spLocks noGrp="1"/>
          </p:cNvSpPr>
          <p:nvPr>
            <p:ph type="pic" sz="quarter" idx="22" hasCustomPrompt="1"/>
          </p:nvPr>
        </p:nvSpPr>
        <p:spPr>
          <a:xfrm>
            <a:off x="9503246"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9" name="テキスト プレースホルダー 11"/>
          <p:cNvSpPr>
            <a:spLocks noGrp="1"/>
          </p:cNvSpPr>
          <p:nvPr>
            <p:ph type="body" sz="quarter" idx="23" hasCustomPrompt="1"/>
          </p:nvPr>
        </p:nvSpPr>
        <p:spPr>
          <a:xfrm>
            <a:off x="9287222"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24" hasCustomPrompt="1"/>
          </p:nvPr>
        </p:nvSpPr>
        <p:spPr>
          <a:xfrm>
            <a:off x="9287222"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1" name="図プレースホルダー 8"/>
          <p:cNvSpPr>
            <a:spLocks noGrp="1"/>
          </p:cNvSpPr>
          <p:nvPr>
            <p:ph type="pic" sz="quarter" idx="25"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32" name="テキスト プレースホルダー 11"/>
          <p:cNvSpPr>
            <a:spLocks noGrp="1"/>
          </p:cNvSpPr>
          <p:nvPr>
            <p:ph type="body" sz="quarter" idx="26" hasCustomPrompt="1"/>
          </p:nvPr>
        </p:nvSpPr>
        <p:spPr>
          <a:xfrm>
            <a:off x="13463686"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27" hasCustomPrompt="1"/>
          </p:nvPr>
        </p:nvSpPr>
        <p:spPr>
          <a:xfrm>
            <a:off x="13463686" y="7375748"/>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4"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 calcmode="lin" valueType="num">
                                      <p:cBhvr>
                                        <p:cTn id="29" dur="500" fill="hold"/>
                                        <p:tgtEl>
                                          <p:spTgt spid="25"/>
                                        </p:tgtEl>
                                        <p:attrNameLst>
                                          <p:attrName>style.rotation</p:attrName>
                                        </p:attrNameLst>
                                      </p:cBhvr>
                                      <p:tavLst>
                                        <p:tav tm="0">
                                          <p:val>
                                            <p:fltVal val="360"/>
                                          </p:val>
                                        </p:tav>
                                        <p:tav tm="100000">
                                          <p:val>
                                            <p:fltVal val="0"/>
                                          </p:val>
                                        </p:tav>
                                      </p:tavLst>
                                    </p:anim>
                                    <p:animEffect transition="in" filter="fade">
                                      <p:cBhvr>
                                        <p:cTn id="30" dur="500"/>
                                        <p:tgtEl>
                                          <p:spTgt spid="25"/>
                                        </p:tgtEl>
                                      </p:cBhvr>
                                    </p:animEffect>
                                  </p:childTnLst>
                                </p:cTn>
                              </p:par>
                            </p:childTnLst>
                          </p:cTn>
                        </p:par>
                        <p:par>
                          <p:cTn id="31" fill="hold">
                            <p:stCondLst>
                              <p:cond delay="2250"/>
                            </p:stCondLst>
                            <p:childTnLst>
                              <p:par>
                                <p:cTn id="32" presetID="2" presetClass="entr" presetSubtype="4" decel="10000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360"/>
                                          </p:val>
                                        </p:tav>
                                        <p:tav tm="100000">
                                          <p:val>
                                            <p:fltVal val="0"/>
                                          </p:val>
                                        </p:tav>
                                      </p:tavLst>
                                    </p:anim>
                                    <p:animEffect transition="in" filter="fade">
                                      <p:cBhvr>
                                        <p:cTn id="46" dur="500"/>
                                        <p:tgtEl>
                                          <p:spTgt spid="28"/>
                                        </p:tgtEl>
                                      </p:cBhvr>
                                    </p:animEffect>
                                  </p:childTnLst>
                                </p:cTn>
                              </p:par>
                            </p:childTnLst>
                          </p:cTn>
                        </p:par>
                        <p:par>
                          <p:cTn id="47" fill="hold">
                            <p:stCondLst>
                              <p:cond delay="3500"/>
                            </p:stCondLst>
                            <p:childTnLst>
                              <p:par>
                                <p:cTn id="48" presetID="2" presetClass="entr" presetSubtype="4" decel="100000" fill="hold" grpId="0" nodeType="afterEffect">
                                  <p:stCondLst>
                                    <p:cond delay="250"/>
                                  </p:stCondLst>
                                  <p:childTnLst>
                                    <p:set>
                                      <p:cBhvr>
                                        <p:cTn id="49" dur="1" fill="hold">
                                          <p:stCondLst>
                                            <p:cond delay="0"/>
                                          </p:stCondLst>
                                        </p:cTn>
                                        <p:tgtEl>
                                          <p:spTgt spid="29">
                                            <p:txEl>
                                              <p:pRg st="0" end="0"/>
                                            </p:txEl>
                                          </p:spTgt>
                                        </p:tgtEl>
                                        <p:attrNameLst>
                                          <p:attrName>style.visibility</p:attrName>
                                        </p:attrNameLst>
                                      </p:cBhvr>
                                      <p:to>
                                        <p:strVal val="visible"/>
                                      </p:to>
                                    </p:set>
                                    <p:anim calcmode="lin" valueType="num">
                                      <p:cBhvr additive="base">
                                        <p:cTn id="5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500"/>
                                  </p:stCondLst>
                                  <p:childTnLst>
                                    <p:set>
                                      <p:cBhvr>
                                        <p:cTn id="53" dur="1" fill="hold">
                                          <p:stCondLst>
                                            <p:cond delay="0"/>
                                          </p:stCondLst>
                                        </p:cTn>
                                        <p:tgtEl>
                                          <p:spTgt spid="30">
                                            <p:txEl>
                                              <p:pRg st="0" end="0"/>
                                            </p:txEl>
                                          </p:spTgt>
                                        </p:tgtEl>
                                        <p:attrNameLst>
                                          <p:attrName>style.visibility</p:attrName>
                                        </p:attrNameLst>
                                      </p:cBhvr>
                                      <p:to>
                                        <p:strVal val="visible"/>
                                      </p:to>
                                    </p:set>
                                    <p:anim calcmode="lin" valueType="num">
                                      <p:cBhvr additive="base">
                                        <p:cTn id="5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4250"/>
                            </p:stCondLst>
                            <p:childTnLst>
                              <p:par>
                                <p:cTn id="57" presetID="49" presetClass="entr" presetSubtype="0" decel="10000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style.rotation</p:attrName>
                                        </p:attrNameLst>
                                      </p:cBhvr>
                                      <p:tavLst>
                                        <p:tav tm="0">
                                          <p:val>
                                            <p:fltVal val="360"/>
                                          </p:val>
                                        </p:tav>
                                        <p:tav tm="100000">
                                          <p:val>
                                            <p:fltVal val="0"/>
                                          </p:val>
                                        </p:tav>
                                      </p:tavLst>
                                    </p:anim>
                                    <p:animEffect transition="in" filter="fade">
                                      <p:cBhvr>
                                        <p:cTn id="62" dur="500"/>
                                        <p:tgtEl>
                                          <p:spTgt spid="31"/>
                                        </p:tgtEl>
                                      </p:cBhvr>
                                    </p:animEffect>
                                  </p:childTnLst>
                                </p:cTn>
                              </p:par>
                            </p:childTnLst>
                          </p:cTn>
                        </p:par>
                        <p:par>
                          <p:cTn id="63" fill="hold">
                            <p:stCondLst>
                              <p:cond delay="4750"/>
                            </p:stCondLst>
                            <p:childTnLst>
                              <p:par>
                                <p:cTn id="64" presetID="2" presetClass="entr" presetSubtype="4" decel="100000" fill="hold" grpId="0" nodeType="afterEffect">
                                  <p:stCondLst>
                                    <p:cond delay="25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additive="base">
                                        <p:cTn id="7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bldP spid="26" grpId="0" build="p">
        <p:tmplLst>
          <p:tmpl lvl="1">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4" decel="100000" fill="hold" nodeType="after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s - 4 Columns -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375747"/>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8" name="テキスト プレースホルダー 7"/>
          <p:cNvSpPr>
            <a:spLocks noGrp="1"/>
          </p:cNvSpPr>
          <p:nvPr>
            <p:ph type="body" sz="quarter" idx="28" hasCustomPrompt="1"/>
          </p:nvPr>
        </p:nvSpPr>
        <p:spPr>
          <a:xfrm>
            <a:off x="790278" y="2335187"/>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sp>
        <p:nvSpPr>
          <p:cNvPr id="36" name="図プレースホルダー 8"/>
          <p:cNvSpPr>
            <a:spLocks noGrp="1"/>
          </p:cNvSpPr>
          <p:nvPr>
            <p:ph type="pic" sz="quarter" idx="29" hasCustomPrompt="1"/>
          </p:nvPr>
        </p:nvSpPr>
        <p:spPr>
          <a:xfrm>
            <a:off x="5326782" y="2767236"/>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37" name="テキスト プレースホルダー 11"/>
          <p:cNvSpPr>
            <a:spLocks noGrp="1"/>
          </p:cNvSpPr>
          <p:nvPr>
            <p:ph type="body" sz="quarter" idx="30" hasCustomPrompt="1"/>
          </p:nvPr>
        </p:nvSpPr>
        <p:spPr>
          <a:xfrm>
            <a:off x="5110758" y="6727677"/>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8" name="テキスト プレースホルダー 11"/>
          <p:cNvSpPr>
            <a:spLocks noGrp="1"/>
          </p:cNvSpPr>
          <p:nvPr>
            <p:ph type="body" sz="quarter" idx="31" hasCustomPrompt="1"/>
          </p:nvPr>
        </p:nvSpPr>
        <p:spPr>
          <a:xfrm>
            <a:off x="5110758" y="7375748"/>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9" name="テキスト プレースホルダー 7"/>
          <p:cNvSpPr>
            <a:spLocks noGrp="1"/>
          </p:cNvSpPr>
          <p:nvPr>
            <p:ph type="body" sz="quarter" idx="32" hasCustomPrompt="1"/>
          </p:nvPr>
        </p:nvSpPr>
        <p:spPr>
          <a:xfrm>
            <a:off x="4966742" y="2335188"/>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sp>
        <p:nvSpPr>
          <p:cNvPr id="40" name="図プレースホルダー 8"/>
          <p:cNvSpPr>
            <a:spLocks noGrp="1"/>
          </p:cNvSpPr>
          <p:nvPr>
            <p:ph type="pic" sz="quarter" idx="33" hasCustomPrompt="1"/>
          </p:nvPr>
        </p:nvSpPr>
        <p:spPr>
          <a:xfrm>
            <a:off x="9503246" y="2767234"/>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1" name="テキスト プレースホルダー 11"/>
          <p:cNvSpPr>
            <a:spLocks noGrp="1"/>
          </p:cNvSpPr>
          <p:nvPr>
            <p:ph type="body" sz="quarter" idx="34" hasCustomPrompt="1"/>
          </p:nvPr>
        </p:nvSpPr>
        <p:spPr>
          <a:xfrm>
            <a:off x="9287222" y="6727675"/>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2" name="テキスト プレースホルダー 11"/>
          <p:cNvSpPr>
            <a:spLocks noGrp="1"/>
          </p:cNvSpPr>
          <p:nvPr>
            <p:ph type="body" sz="quarter" idx="35" hasCustomPrompt="1"/>
          </p:nvPr>
        </p:nvSpPr>
        <p:spPr>
          <a:xfrm>
            <a:off x="9287222" y="7375746"/>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3" name="テキスト プレースホルダー 7"/>
          <p:cNvSpPr>
            <a:spLocks noGrp="1"/>
          </p:cNvSpPr>
          <p:nvPr>
            <p:ph type="body" sz="quarter" idx="36" hasCustomPrompt="1"/>
          </p:nvPr>
        </p:nvSpPr>
        <p:spPr>
          <a:xfrm>
            <a:off x="9143206" y="2335186"/>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sp>
        <p:nvSpPr>
          <p:cNvPr id="44" name="図プレースホルダー 8"/>
          <p:cNvSpPr>
            <a:spLocks noGrp="1"/>
          </p:cNvSpPr>
          <p:nvPr>
            <p:ph type="pic" sz="quarter" idx="37"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5" name="テキスト プレースホルダー 11"/>
          <p:cNvSpPr>
            <a:spLocks noGrp="1"/>
          </p:cNvSpPr>
          <p:nvPr>
            <p:ph type="body" sz="quarter" idx="38" hasCustomPrompt="1"/>
          </p:nvPr>
        </p:nvSpPr>
        <p:spPr>
          <a:xfrm>
            <a:off x="13463686" y="6727676"/>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6" name="テキスト プレースホルダー 11"/>
          <p:cNvSpPr>
            <a:spLocks noGrp="1"/>
          </p:cNvSpPr>
          <p:nvPr>
            <p:ph type="body" sz="quarter" idx="39" hasCustomPrompt="1"/>
          </p:nvPr>
        </p:nvSpPr>
        <p:spPr>
          <a:xfrm>
            <a:off x="13463686" y="7375747"/>
            <a:ext cx="3960440" cy="2088233"/>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7" name="テキスト プレースホルダー 7"/>
          <p:cNvSpPr>
            <a:spLocks noGrp="1"/>
          </p:cNvSpPr>
          <p:nvPr>
            <p:ph type="body" sz="quarter" idx="40" hasCustomPrompt="1"/>
          </p:nvPr>
        </p:nvSpPr>
        <p:spPr>
          <a:xfrm>
            <a:off x="13319670" y="2335187"/>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anose="00000500000000000000" pitchFamily="50" charset="0"/>
              </a:defRPr>
            </a:lvl1pPr>
          </a:lstStyle>
          <a:p>
            <a:pPr lvl="0"/>
            <a:r>
              <a:rPr lang="en-US" dirty="0" smtClean="0"/>
              <a:t>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500" fill="hold"/>
                                        <p:tgtEl>
                                          <p:spTgt spid="9">
                                            <p:bg/>
                                          </p:spTgt>
                                        </p:tgtEl>
                                        <p:attrNameLst>
                                          <p:attrName>ppt_w</p:attrName>
                                        </p:attrNameLst>
                                      </p:cBhvr>
                                      <p:tavLst>
                                        <p:tav tm="0">
                                          <p:val>
                                            <p:fltVal val="0"/>
                                          </p:val>
                                        </p:tav>
                                        <p:tav tm="100000">
                                          <p:val>
                                            <p:strVal val="#ppt_w"/>
                                          </p:val>
                                        </p:tav>
                                      </p:tavLst>
                                    </p:anim>
                                    <p:anim calcmode="lin" valueType="num">
                                      <p:cBhvr>
                                        <p:cTn id="12" dur="500" fill="hold"/>
                                        <p:tgtEl>
                                          <p:spTgt spid="9">
                                            <p:bg/>
                                          </p:spTgt>
                                        </p:tgtEl>
                                        <p:attrNameLst>
                                          <p:attrName>ppt_h</p:attrName>
                                        </p:attrNameLst>
                                      </p:cBhvr>
                                      <p:tavLst>
                                        <p:tav tm="0">
                                          <p:val>
                                            <p:fltVal val="0"/>
                                          </p:val>
                                        </p:tav>
                                        <p:tav tm="100000">
                                          <p:val>
                                            <p:strVal val="#ppt_h"/>
                                          </p:val>
                                        </p:tav>
                                      </p:tavLst>
                                    </p:anim>
                                    <p:anim calcmode="lin" valueType="num">
                                      <p:cBhvr>
                                        <p:cTn id="13" dur="500" fill="hold"/>
                                        <p:tgtEl>
                                          <p:spTgt spid="9">
                                            <p:bg/>
                                          </p:spTgt>
                                        </p:tgtEl>
                                        <p:attrNameLst>
                                          <p:attrName>style.rotation</p:attrName>
                                        </p:attrNameLst>
                                      </p:cBhvr>
                                      <p:tavLst>
                                        <p:tav tm="0">
                                          <p:val>
                                            <p:fltVal val="360"/>
                                          </p:val>
                                        </p:tav>
                                        <p:tav tm="100000">
                                          <p:val>
                                            <p:fltVal val="0"/>
                                          </p:val>
                                        </p:tav>
                                      </p:tavLst>
                                    </p:anim>
                                    <p:animEffect transition="in" filter="fade">
                                      <p:cBhvr>
                                        <p:cTn id="14" dur="500"/>
                                        <p:tgtEl>
                                          <p:spTgt spid="9">
                                            <p:bg/>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0" dur="500"/>
                                        <p:tgtEl>
                                          <p:spTgt spid="9">
                                            <p:txEl>
                                              <p:pRg st="0" end="0"/>
                                            </p:txEl>
                                          </p:spTgt>
                                        </p:tgtEl>
                                      </p:cBhvr>
                                    </p:animEffect>
                                  </p:childTnLst>
                                </p:cTn>
                              </p:par>
                            </p:childTnLst>
                          </p:cTn>
                        </p:par>
                        <p:par>
                          <p:cTn id="21" fill="hold">
                            <p:stCondLst>
                              <p:cond delay="1000"/>
                            </p:stCondLst>
                            <p:childTnLst>
                              <p:par>
                                <p:cTn id="22" presetID="2" presetClass="entr" presetSubtype="4"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750"/>
                            </p:stCondLst>
                            <p:childTnLst>
                              <p:par>
                                <p:cTn id="31" presetID="49" presetClass="entr" presetSubtype="0" decel="100000"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p:cTn id="33" dur="500" fill="hold"/>
                                        <p:tgtEl>
                                          <p:spTgt spid="8">
                                            <p:bg/>
                                          </p:spTgt>
                                        </p:tgtEl>
                                        <p:attrNameLst>
                                          <p:attrName>ppt_w</p:attrName>
                                        </p:attrNameLst>
                                      </p:cBhvr>
                                      <p:tavLst>
                                        <p:tav tm="0">
                                          <p:val>
                                            <p:fltVal val="0"/>
                                          </p:val>
                                        </p:tav>
                                        <p:tav tm="100000">
                                          <p:val>
                                            <p:strVal val="#ppt_w"/>
                                          </p:val>
                                        </p:tav>
                                      </p:tavLst>
                                    </p:anim>
                                    <p:anim calcmode="lin" valueType="num">
                                      <p:cBhvr>
                                        <p:cTn id="34" dur="500" fill="hold"/>
                                        <p:tgtEl>
                                          <p:spTgt spid="8">
                                            <p:bg/>
                                          </p:spTgt>
                                        </p:tgtEl>
                                        <p:attrNameLst>
                                          <p:attrName>ppt_h</p:attrName>
                                        </p:attrNameLst>
                                      </p:cBhvr>
                                      <p:tavLst>
                                        <p:tav tm="0">
                                          <p:val>
                                            <p:fltVal val="0"/>
                                          </p:val>
                                        </p:tav>
                                        <p:tav tm="100000">
                                          <p:val>
                                            <p:strVal val="#ppt_h"/>
                                          </p:val>
                                        </p:tav>
                                      </p:tavLst>
                                    </p:anim>
                                    <p:anim calcmode="lin" valueType="num">
                                      <p:cBhvr>
                                        <p:cTn id="35" dur="500" fill="hold"/>
                                        <p:tgtEl>
                                          <p:spTgt spid="8">
                                            <p:bg/>
                                          </p:spTgt>
                                        </p:tgtEl>
                                        <p:attrNameLst>
                                          <p:attrName>style.rotation</p:attrName>
                                        </p:attrNameLst>
                                      </p:cBhvr>
                                      <p:tavLst>
                                        <p:tav tm="0">
                                          <p:val>
                                            <p:fltVal val="360"/>
                                          </p:val>
                                        </p:tav>
                                        <p:tav tm="100000">
                                          <p:val>
                                            <p:fltVal val="0"/>
                                          </p:val>
                                        </p:tav>
                                      </p:tavLst>
                                    </p:anim>
                                    <p:animEffect transition="in" filter="fade">
                                      <p:cBhvr>
                                        <p:cTn id="36" dur="500"/>
                                        <p:tgtEl>
                                          <p:spTgt spid="8">
                                            <p:bg/>
                                          </p:spTgt>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0" end="0"/>
                                            </p:txEl>
                                          </p:spTgt>
                                        </p:tgtEl>
                                      </p:cBhvr>
                                    </p:animEffect>
                                  </p:childTnLst>
                                </p:cTn>
                              </p:par>
                            </p:childTnLst>
                          </p:cTn>
                        </p:par>
                        <p:par>
                          <p:cTn id="43" fill="hold">
                            <p:stCondLst>
                              <p:cond delay="2250"/>
                            </p:stCondLst>
                            <p:childTnLst>
                              <p:par>
                                <p:cTn id="44" presetID="49" presetClass="entr" presetSubtype="0" decel="100000" fill="hold" grpId="0" nodeType="afterEffect">
                                  <p:stCondLst>
                                    <p:cond delay="250"/>
                                  </p:stCondLst>
                                  <p:childTnLst>
                                    <p:set>
                                      <p:cBhvr>
                                        <p:cTn id="45" dur="1" fill="hold">
                                          <p:stCondLst>
                                            <p:cond delay="0"/>
                                          </p:stCondLst>
                                        </p:cTn>
                                        <p:tgtEl>
                                          <p:spTgt spid="36">
                                            <p:bg/>
                                          </p:spTgt>
                                        </p:tgtEl>
                                        <p:attrNameLst>
                                          <p:attrName>style.visibility</p:attrName>
                                        </p:attrNameLst>
                                      </p:cBhvr>
                                      <p:to>
                                        <p:strVal val="visible"/>
                                      </p:to>
                                    </p:set>
                                    <p:anim calcmode="lin" valueType="num">
                                      <p:cBhvr>
                                        <p:cTn id="46" dur="500" fill="hold"/>
                                        <p:tgtEl>
                                          <p:spTgt spid="36">
                                            <p:bg/>
                                          </p:spTgt>
                                        </p:tgtEl>
                                        <p:attrNameLst>
                                          <p:attrName>ppt_w</p:attrName>
                                        </p:attrNameLst>
                                      </p:cBhvr>
                                      <p:tavLst>
                                        <p:tav tm="0">
                                          <p:val>
                                            <p:fltVal val="0"/>
                                          </p:val>
                                        </p:tav>
                                        <p:tav tm="100000">
                                          <p:val>
                                            <p:strVal val="#ppt_w"/>
                                          </p:val>
                                        </p:tav>
                                      </p:tavLst>
                                    </p:anim>
                                    <p:anim calcmode="lin" valueType="num">
                                      <p:cBhvr>
                                        <p:cTn id="47" dur="500" fill="hold"/>
                                        <p:tgtEl>
                                          <p:spTgt spid="36">
                                            <p:bg/>
                                          </p:spTgt>
                                        </p:tgtEl>
                                        <p:attrNameLst>
                                          <p:attrName>ppt_h</p:attrName>
                                        </p:attrNameLst>
                                      </p:cBhvr>
                                      <p:tavLst>
                                        <p:tav tm="0">
                                          <p:val>
                                            <p:fltVal val="0"/>
                                          </p:val>
                                        </p:tav>
                                        <p:tav tm="100000">
                                          <p:val>
                                            <p:strVal val="#ppt_h"/>
                                          </p:val>
                                        </p:tav>
                                      </p:tavLst>
                                    </p:anim>
                                    <p:anim calcmode="lin" valueType="num">
                                      <p:cBhvr>
                                        <p:cTn id="48" dur="500" fill="hold"/>
                                        <p:tgtEl>
                                          <p:spTgt spid="36">
                                            <p:bg/>
                                          </p:spTgt>
                                        </p:tgtEl>
                                        <p:attrNameLst>
                                          <p:attrName>style.rotation</p:attrName>
                                        </p:attrNameLst>
                                      </p:cBhvr>
                                      <p:tavLst>
                                        <p:tav tm="0">
                                          <p:val>
                                            <p:fltVal val="360"/>
                                          </p:val>
                                        </p:tav>
                                        <p:tav tm="100000">
                                          <p:val>
                                            <p:fltVal val="0"/>
                                          </p:val>
                                        </p:tav>
                                      </p:tavLst>
                                    </p:anim>
                                    <p:animEffect transition="in" filter="fade">
                                      <p:cBhvr>
                                        <p:cTn id="49" dur="500"/>
                                        <p:tgtEl>
                                          <p:spTgt spid="36">
                                            <p:bg/>
                                          </p:spTgt>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36">
                                            <p:txEl>
                                              <p:pRg st="0" end="0"/>
                                            </p:txEl>
                                          </p:spTgt>
                                        </p:tgtEl>
                                        <p:attrNameLst>
                                          <p:attrName>style.visibility</p:attrName>
                                        </p:attrNameLst>
                                      </p:cBhvr>
                                      <p:to>
                                        <p:strVal val="visible"/>
                                      </p:to>
                                    </p:set>
                                    <p:anim calcmode="lin" valueType="num">
                                      <p:cBhvr>
                                        <p:cTn id="5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54" dur="500" fill="hold"/>
                                        <p:tgtEl>
                                          <p:spTgt spid="36">
                                            <p:txEl>
                                              <p:pRg st="0" end="0"/>
                                            </p:txEl>
                                          </p:spTgt>
                                        </p:tgtEl>
                                        <p:attrNameLst>
                                          <p:attrName>style.rotation</p:attrName>
                                        </p:attrNameLst>
                                      </p:cBhvr>
                                      <p:tavLst>
                                        <p:tav tm="0">
                                          <p:val>
                                            <p:fltVal val="360"/>
                                          </p:val>
                                        </p:tav>
                                        <p:tav tm="100000">
                                          <p:val>
                                            <p:fltVal val="0"/>
                                          </p:val>
                                        </p:tav>
                                      </p:tavLst>
                                    </p:anim>
                                    <p:animEffect transition="in" filter="fade">
                                      <p:cBhvr>
                                        <p:cTn id="55" dur="500"/>
                                        <p:tgtEl>
                                          <p:spTgt spid="36">
                                            <p:txEl>
                                              <p:pRg st="0" end="0"/>
                                            </p:txEl>
                                          </p:spTgt>
                                        </p:tgtEl>
                                      </p:cBhvr>
                                    </p:animEffect>
                                  </p:childTnLst>
                                </p:cTn>
                              </p:par>
                            </p:childTnLst>
                          </p:cTn>
                        </p:par>
                        <p:par>
                          <p:cTn id="56" fill="hold">
                            <p:stCondLst>
                              <p:cond delay="3000"/>
                            </p:stCondLst>
                            <p:childTnLst>
                              <p:par>
                                <p:cTn id="57" presetID="2" presetClass="entr" presetSubtype="4" decel="100000" fill="hold" grpId="0" nodeType="afterEffect">
                                  <p:stCondLst>
                                    <p:cond delay="250"/>
                                  </p:stCondLst>
                                  <p:childTnLst>
                                    <p:set>
                                      <p:cBhvr>
                                        <p:cTn id="58" dur="1" fill="hold">
                                          <p:stCondLst>
                                            <p:cond delay="0"/>
                                          </p:stCondLst>
                                        </p:cTn>
                                        <p:tgtEl>
                                          <p:spTgt spid="37">
                                            <p:txEl>
                                              <p:pRg st="0" end="0"/>
                                            </p:txEl>
                                          </p:spTgt>
                                        </p:tgtEl>
                                        <p:attrNameLst>
                                          <p:attrName>style.visibility</p:attrName>
                                        </p:attrNameLst>
                                      </p:cBhvr>
                                      <p:to>
                                        <p:strVal val="visible"/>
                                      </p:to>
                                    </p:set>
                                    <p:anim calcmode="lin" valueType="num">
                                      <p:cBhvr additive="base">
                                        <p:cTn id="5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3750"/>
                            </p:stCondLst>
                            <p:childTnLst>
                              <p:par>
                                <p:cTn id="66" presetID="49" presetClass="entr" presetSubtype="0" decel="100000" fill="hold" grpId="0" nodeType="afterEffect">
                                  <p:stCondLst>
                                    <p:cond delay="0"/>
                                  </p:stCondLst>
                                  <p:childTnLst>
                                    <p:set>
                                      <p:cBhvr>
                                        <p:cTn id="67" dur="1" fill="hold">
                                          <p:stCondLst>
                                            <p:cond delay="0"/>
                                          </p:stCondLst>
                                        </p:cTn>
                                        <p:tgtEl>
                                          <p:spTgt spid="39">
                                            <p:bg/>
                                          </p:spTgt>
                                        </p:tgtEl>
                                        <p:attrNameLst>
                                          <p:attrName>style.visibility</p:attrName>
                                        </p:attrNameLst>
                                      </p:cBhvr>
                                      <p:to>
                                        <p:strVal val="visible"/>
                                      </p:to>
                                    </p:set>
                                    <p:anim calcmode="lin" valueType="num">
                                      <p:cBhvr>
                                        <p:cTn id="68" dur="500" fill="hold"/>
                                        <p:tgtEl>
                                          <p:spTgt spid="39">
                                            <p:bg/>
                                          </p:spTgt>
                                        </p:tgtEl>
                                        <p:attrNameLst>
                                          <p:attrName>ppt_w</p:attrName>
                                        </p:attrNameLst>
                                      </p:cBhvr>
                                      <p:tavLst>
                                        <p:tav tm="0">
                                          <p:val>
                                            <p:fltVal val="0"/>
                                          </p:val>
                                        </p:tav>
                                        <p:tav tm="100000">
                                          <p:val>
                                            <p:strVal val="#ppt_w"/>
                                          </p:val>
                                        </p:tav>
                                      </p:tavLst>
                                    </p:anim>
                                    <p:anim calcmode="lin" valueType="num">
                                      <p:cBhvr>
                                        <p:cTn id="69" dur="500" fill="hold"/>
                                        <p:tgtEl>
                                          <p:spTgt spid="39">
                                            <p:bg/>
                                          </p:spTgt>
                                        </p:tgtEl>
                                        <p:attrNameLst>
                                          <p:attrName>ppt_h</p:attrName>
                                        </p:attrNameLst>
                                      </p:cBhvr>
                                      <p:tavLst>
                                        <p:tav tm="0">
                                          <p:val>
                                            <p:fltVal val="0"/>
                                          </p:val>
                                        </p:tav>
                                        <p:tav tm="100000">
                                          <p:val>
                                            <p:strVal val="#ppt_h"/>
                                          </p:val>
                                        </p:tav>
                                      </p:tavLst>
                                    </p:anim>
                                    <p:anim calcmode="lin" valueType="num">
                                      <p:cBhvr>
                                        <p:cTn id="70" dur="500" fill="hold"/>
                                        <p:tgtEl>
                                          <p:spTgt spid="39">
                                            <p:bg/>
                                          </p:spTgt>
                                        </p:tgtEl>
                                        <p:attrNameLst>
                                          <p:attrName>style.rotation</p:attrName>
                                        </p:attrNameLst>
                                      </p:cBhvr>
                                      <p:tavLst>
                                        <p:tav tm="0">
                                          <p:val>
                                            <p:fltVal val="360"/>
                                          </p:val>
                                        </p:tav>
                                        <p:tav tm="100000">
                                          <p:val>
                                            <p:fltVal val="0"/>
                                          </p:val>
                                        </p:tav>
                                      </p:tavLst>
                                    </p:anim>
                                    <p:animEffect transition="in" filter="fade">
                                      <p:cBhvr>
                                        <p:cTn id="71" dur="500"/>
                                        <p:tgtEl>
                                          <p:spTgt spid="39">
                                            <p:bg/>
                                          </p:spTgt>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p:cTn id="7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76" dur="500" fill="hold"/>
                                        <p:tgtEl>
                                          <p:spTgt spid="39">
                                            <p:txEl>
                                              <p:pRg st="0" end="0"/>
                                            </p:txEl>
                                          </p:spTgt>
                                        </p:tgtEl>
                                        <p:attrNameLst>
                                          <p:attrName>style.rotation</p:attrName>
                                        </p:attrNameLst>
                                      </p:cBhvr>
                                      <p:tavLst>
                                        <p:tav tm="0">
                                          <p:val>
                                            <p:fltVal val="360"/>
                                          </p:val>
                                        </p:tav>
                                        <p:tav tm="100000">
                                          <p:val>
                                            <p:fltVal val="0"/>
                                          </p:val>
                                        </p:tav>
                                      </p:tavLst>
                                    </p:anim>
                                    <p:animEffect transition="in" filter="fade">
                                      <p:cBhvr>
                                        <p:cTn id="77" dur="500"/>
                                        <p:tgtEl>
                                          <p:spTgt spid="39">
                                            <p:txEl>
                                              <p:pRg st="0" end="0"/>
                                            </p:txEl>
                                          </p:spTgt>
                                        </p:tgtEl>
                                      </p:cBhvr>
                                    </p:animEffect>
                                  </p:childTnLst>
                                </p:cTn>
                              </p:par>
                            </p:childTnLst>
                          </p:cTn>
                        </p:par>
                        <p:par>
                          <p:cTn id="78" fill="hold">
                            <p:stCondLst>
                              <p:cond delay="4250"/>
                            </p:stCondLst>
                            <p:childTnLst>
                              <p:par>
                                <p:cTn id="79" presetID="49" presetClass="entr" presetSubtype="0" decel="100000" fill="hold" grpId="0" nodeType="afterEffect">
                                  <p:stCondLst>
                                    <p:cond delay="250"/>
                                  </p:stCondLst>
                                  <p:childTnLst>
                                    <p:set>
                                      <p:cBhvr>
                                        <p:cTn id="80" dur="1" fill="hold">
                                          <p:stCondLst>
                                            <p:cond delay="0"/>
                                          </p:stCondLst>
                                        </p:cTn>
                                        <p:tgtEl>
                                          <p:spTgt spid="40">
                                            <p:bg/>
                                          </p:spTgt>
                                        </p:tgtEl>
                                        <p:attrNameLst>
                                          <p:attrName>style.visibility</p:attrName>
                                        </p:attrNameLst>
                                      </p:cBhvr>
                                      <p:to>
                                        <p:strVal val="visible"/>
                                      </p:to>
                                    </p:set>
                                    <p:anim calcmode="lin" valueType="num">
                                      <p:cBhvr>
                                        <p:cTn id="81" dur="500" fill="hold"/>
                                        <p:tgtEl>
                                          <p:spTgt spid="40">
                                            <p:bg/>
                                          </p:spTgt>
                                        </p:tgtEl>
                                        <p:attrNameLst>
                                          <p:attrName>ppt_w</p:attrName>
                                        </p:attrNameLst>
                                      </p:cBhvr>
                                      <p:tavLst>
                                        <p:tav tm="0">
                                          <p:val>
                                            <p:fltVal val="0"/>
                                          </p:val>
                                        </p:tav>
                                        <p:tav tm="100000">
                                          <p:val>
                                            <p:strVal val="#ppt_w"/>
                                          </p:val>
                                        </p:tav>
                                      </p:tavLst>
                                    </p:anim>
                                    <p:anim calcmode="lin" valueType="num">
                                      <p:cBhvr>
                                        <p:cTn id="82" dur="500" fill="hold"/>
                                        <p:tgtEl>
                                          <p:spTgt spid="40">
                                            <p:bg/>
                                          </p:spTgt>
                                        </p:tgtEl>
                                        <p:attrNameLst>
                                          <p:attrName>ppt_h</p:attrName>
                                        </p:attrNameLst>
                                      </p:cBhvr>
                                      <p:tavLst>
                                        <p:tav tm="0">
                                          <p:val>
                                            <p:fltVal val="0"/>
                                          </p:val>
                                        </p:tav>
                                        <p:tav tm="100000">
                                          <p:val>
                                            <p:strVal val="#ppt_h"/>
                                          </p:val>
                                        </p:tav>
                                      </p:tavLst>
                                    </p:anim>
                                    <p:anim calcmode="lin" valueType="num">
                                      <p:cBhvr>
                                        <p:cTn id="83" dur="500" fill="hold"/>
                                        <p:tgtEl>
                                          <p:spTgt spid="40">
                                            <p:bg/>
                                          </p:spTgt>
                                        </p:tgtEl>
                                        <p:attrNameLst>
                                          <p:attrName>style.rotation</p:attrName>
                                        </p:attrNameLst>
                                      </p:cBhvr>
                                      <p:tavLst>
                                        <p:tav tm="0">
                                          <p:val>
                                            <p:fltVal val="360"/>
                                          </p:val>
                                        </p:tav>
                                        <p:tav tm="100000">
                                          <p:val>
                                            <p:fltVal val="0"/>
                                          </p:val>
                                        </p:tav>
                                      </p:tavLst>
                                    </p:anim>
                                    <p:animEffect transition="in" filter="fade">
                                      <p:cBhvr>
                                        <p:cTn id="84" dur="500"/>
                                        <p:tgtEl>
                                          <p:spTgt spid="40">
                                            <p:bg/>
                                          </p:spTgt>
                                        </p:tgtEl>
                                      </p:cBhvr>
                                    </p:animEffect>
                                  </p:childTnLst>
                                </p:cTn>
                              </p:par>
                              <p:par>
                                <p:cTn id="85" presetID="49" presetClass="entr" presetSubtype="0" decel="100000"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 calcmode="lin" valueType="num">
                                      <p:cBhvr>
                                        <p:cTn id="87"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89" dur="5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90" dur="500"/>
                                        <p:tgtEl>
                                          <p:spTgt spid="40">
                                            <p:txEl>
                                              <p:pRg st="0" end="0"/>
                                            </p:txEl>
                                          </p:spTgt>
                                        </p:tgtEl>
                                      </p:cBhvr>
                                    </p:animEffect>
                                  </p:childTnLst>
                                </p:cTn>
                              </p:par>
                            </p:childTnLst>
                          </p:cTn>
                        </p:par>
                        <p:par>
                          <p:cTn id="91" fill="hold">
                            <p:stCondLst>
                              <p:cond delay="5000"/>
                            </p:stCondLst>
                            <p:childTnLst>
                              <p:par>
                                <p:cTn id="92" presetID="2" presetClass="entr" presetSubtype="4" decel="100000" fill="hold" grpId="0" nodeType="afterEffect">
                                  <p:stCondLst>
                                    <p:cond delay="250"/>
                                  </p:stCondLst>
                                  <p:childTnLst>
                                    <p:set>
                                      <p:cBhvr>
                                        <p:cTn id="93" dur="1" fill="hold">
                                          <p:stCondLst>
                                            <p:cond delay="0"/>
                                          </p:stCondLst>
                                        </p:cTn>
                                        <p:tgtEl>
                                          <p:spTgt spid="41">
                                            <p:txEl>
                                              <p:pRg st="0" end="0"/>
                                            </p:txEl>
                                          </p:spTgt>
                                        </p:tgtEl>
                                        <p:attrNameLst>
                                          <p:attrName>style.visibility</p:attrName>
                                        </p:attrNameLst>
                                      </p:cBhvr>
                                      <p:to>
                                        <p:strVal val="visible"/>
                                      </p:to>
                                    </p:set>
                                    <p:anim calcmode="lin" valueType="num">
                                      <p:cBhvr additive="base">
                                        <p:cTn id="9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500"/>
                                  </p:stCondLst>
                                  <p:childTnLst>
                                    <p:set>
                                      <p:cBhvr>
                                        <p:cTn id="97" dur="1" fill="hold">
                                          <p:stCondLst>
                                            <p:cond delay="0"/>
                                          </p:stCondLst>
                                        </p:cTn>
                                        <p:tgtEl>
                                          <p:spTgt spid="42">
                                            <p:txEl>
                                              <p:pRg st="0" end="0"/>
                                            </p:txEl>
                                          </p:spTgt>
                                        </p:tgtEl>
                                        <p:attrNameLst>
                                          <p:attrName>style.visibility</p:attrName>
                                        </p:attrNameLst>
                                      </p:cBhvr>
                                      <p:to>
                                        <p:strVal val="visible"/>
                                      </p:to>
                                    </p:set>
                                    <p:anim calcmode="lin" valueType="num">
                                      <p:cBhvr additive="base">
                                        <p:cTn id="9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5750"/>
                            </p:stCondLst>
                            <p:childTnLst>
                              <p:par>
                                <p:cTn id="101" presetID="49" presetClass="entr" presetSubtype="0" decel="100000" fill="hold" grpId="0" nodeType="afterEffect">
                                  <p:stCondLst>
                                    <p:cond delay="0"/>
                                  </p:stCondLst>
                                  <p:childTnLst>
                                    <p:set>
                                      <p:cBhvr>
                                        <p:cTn id="102" dur="1" fill="hold">
                                          <p:stCondLst>
                                            <p:cond delay="0"/>
                                          </p:stCondLst>
                                        </p:cTn>
                                        <p:tgtEl>
                                          <p:spTgt spid="43">
                                            <p:bg/>
                                          </p:spTgt>
                                        </p:tgtEl>
                                        <p:attrNameLst>
                                          <p:attrName>style.visibility</p:attrName>
                                        </p:attrNameLst>
                                      </p:cBhvr>
                                      <p:to>
                                        <p:strVal val="visible"/>
                                      </p:to>
                                    </p:set>
                                    <p:anim calcmode="lin" valueType="num">
                                      <p:cBhvr>
                                        <p:cTn id="103" dur="500" fill="hold"/>
                                        <p:tgtEl>
                                          <p:spTgt spid="43">
                                            <p:bg/>
                                          </p:spTgt>
                                        </p:tgtEl>
                                        <p:attrNameLst>
                                          <p:attrName>ppt_w</p:attrName>
                                        </p:attrNameLst>
                                      </p:cBhvr>
                                      <p:tavLst>
                                        <p:tav tm="0">
                                          <p:val>
                                            <p:fltVal val="0"/>
                                          </p:val>
                                        </p:tav>
                                        <p:tav tm="100000">
                                          <p:val>
                                            <p:strVal val="#ppt_w"/>
                                          </p:val>
                                        </p:tav>
                                      </p:tavLst>
                                    </p:anim>
                                    <p:anim calcmode="lin" valueType="num">
                                      <p:cBhvr>
                                        <p:cTn id="104" dur="500" fill="hold"/>
                                        <p:tgtEl>
                                          <p:spTgt spid="43">
                                            <p:bg/>
                                          </p:spTgt>
                                        </p:tgtEl>
                                        <p:attrNameLst>
                                          <p:attrName>ppt_h</p:attrName>
                                        </p:attrNameLst>
                                      </p:cBhvr>
                                      <p:tavLst>
                                        <p:tav tm="0">
                                          <p:val>
                                            <p:fltVal val="0"/>
                                          </p:val>
                                        </p:tav>
                                        <p:tav tm="100000">
                                          <p:val>
                                            <p:strVal val="#ppt_h"/>
                                          </p:val>
                                        </p:tav>
                                      </p:tavLst>
                                    </p:anim>
                                    <p:anim calcmode="lin" valueType="num">
                                      <p:cBhvr>
                                        <p:cTn id="105" dur="500" fill="hold"/>
                                        <p:tgtEl>
                                          <p:spTgt spid="43">
                                            <p:bg/>
                                          </p:spTgt>
                                        </p:tgtEl>
                                        <p:attrNameLst>
                                          <p:attrName>style.rotation</p:attrName>
                                        </p:attrNameLst>
                                      </p:cBhvr>
                                      <p:tavLst>
                                        <p:tav tm="0">
                                          <p:val>
                                            <p:fltVal val="360"/>
                                          </p:val>
                                        </p:tav>
                                        <p:tav tm="100000">
                                          <p:val>
                                            <p:fltVal val="0"/>
                                          </p:val>
                                        </p:tav>
                                      </p:tavLst>
                                    </p:anim>
                                    <p:animEffect transition="in" filter="fade">
                                      <p:cBhvr>
                                        <p:cTn id="106" dur="500"/>
                                        <p:tgtEl>
                                          <p:spTgt spid="43">
                                            <p:bg/>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3">
                                            <p:txEl>
                                              <p:pRg st="0" end="0"/>
                                            </p:txEl>
                                          </p:spTgt>
                                        </p:tgtEl>
                                        <p:attrNameLst>
                                          <p:attrName>style.visibility</p:attrName>
                                        </p:attrNameLst>
                                      </p:cBhvr>
                                      <p:to>
                                        <p:strVal val="visible"/>
                                      </p:to>
                                    </p:set>
                                    <p:anim calcmode="lin" valueType="num">
                                      <p:cBhvr>
                                        <p:cTn id="10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112" dur="500"/>
                                        <p:tgtEl>
                                          <p:spTgt spid="43">
                                            <p:txEl>
                                              <p:pRg st="0" end="0"/>
                                            </p:txEl>
                                          </p:spTgt>
                                        </p:tgtEl>
                                      </p:cBhvr>
                                    </p:animEffect>
                                  </p:childTnLst>
                                </p:cTn>
                              </p:par>
                            </p:childTnLst>
                          </p:cTn>
                        </p:par>
                        <p:par>
                          <p:cTn id="113" fill="hold">
                            <p:stCondLst>
                              <p:cond delay="6250"/>
                            </p:stCondLst>
                            <p:childTnLst>
                              <p:par>
                                <p:cTn id="114" presetID="49" presetClass="entr" presetSubtype="0" decel="100000" fill="hold" grpId="0" nodeType="afterEffect">
                                  <p:stCondLst>
                                    <p:cond delay="250"/>
                                  </p:stCondLst>
                                  <p:childTnLst>
                                    <p:set>
                                      <p:cBhvr>
                                        <p:cTn id="115" dur="1" fill="hold">
                                          <p:stCondLst>
                                            <p:cond delay="0"/>
                                          </p:stCondLst>
                                        </p:cTn>
                                        <p:tgtEl>
                                          <p:spTgt spid="44">
                                            <p:bg/>
                                          </p:spTgt>
                                        </p:tgtEl>
                                        <p:attrNameLst>
                                          <p:attrName>style.visibility</p:attrName>
                                        </p:attrNameLst>
                                      </p:cBhvr>
                                      <p:to>
                                        <p:strVal val="visible"/>
                                      </p:to>
                                    </p:set>
                                    <p:anim calcmode="lin" valueType="num">
                                      <p:cBhvr>
                                        <p:cTn id="116" dur="500" fill="hold"/>
                                        <p:tgtEl>
                                          <p:spTgt spid="44">
                                            <p:bg/>
                                          </p:spTgt>
                                        </p:tgtEl>
                                        <p:attrNameLst>
                                          <p:attrName>ppt_w</p:attrName>
                                        </p:attrNameLst>
                                      </p:cBhvr>
                                      <p:tavLst>
                                        <p:tav tm="0">
                                          <p:val>
                                            <p:fltVal val="0"/>
                                          </p:val>
                                        </p:tav>
                                        <p:tav tm="100000">
                                          <p:val>
                                            <p:strVal val="#ppt_w"/>
                                          </p:val>
                                        </p:tav>
                                      </p:tavLst>
                                    </p:anim>
                                    <p:anim calcmode="lin" valueType="num">
                                      <p:cBhvr>
                                        <p:cTn id="117" dur="500" fill="hold"/>
                                        <p:tgtEl>
                                          <p:spTgt spid="44">
                                            <p:bg/>
                                          </p:spTgt>
                                        </p:tgtEl>
                                        <p:attrNameLst>
                                          <p:attrName>ppt_h</p:attrName>
                                        </p:attrNameLst>
                                      </p:cBhvr>
                                      <p:tavLst>
                                        <p:tav tm="0">
                                          <p:val>
                                            <p:fltVal val="0"/>
                                          </p:val>
                                        </p:tav>
                                        <p:tav tm="100000">
                                          <p:val>
                                            <p:strVal val="#ppt_h"/>
                                          </p:val>
                                        </p:tav>
                                      </p:tavLst>
                                    </p:anim>
                                    <p:anim calcmode="lin" valueType="num">
                                      <p:cBhvr>
                                        <p:cTn id="118" dur="500" fill="hold"/>
                                        <p:tgtEl>
                                          <p:spTgt spid="44">
                                            <p:bg/>
                                          </p:spTgt>
                                        </p:tgtEl>
                                        <p:attrNameLst>
                                          <p:attrName>style.rotation</p:attrName>
                                        </p:attrNameLst>
                                      </p:cBhvr>
                                      <p:tavLst>
                                        <p:tav tm="0">
                                          <p:val>
                                            <p:fltVal val="360"/>
                                          </p:val>
                                        </p:tav>
                                        <p:tav tm="100000">
                                          <p:val>
                                            <p:fltVal val="0"/>
                                          </p:val>
                                        </p:tav>
                                      </p:tavLst>
                                    </p:anim>
                                    <p:animEffect transition="in" filter="fade">
                                      <p:cBhvr>
                                        <p:cTn id="119" dur="500"/>
                                        <p:tgtEl>
                                          <p:spTgt spid="44">
                                            <p:bg/>
                                          </p:spTgt>
                                        </p:tgtEl>
                                      </p:cBhvr>
                                    </p:animEffect>
                                  </p:childTnLst>
                                </p:cTn>
                              </p:par>
                              <p:par>
                                <p:cTn id="120" presetID="49" presetClass="entr" presetSubtype="0" decel="100000" fill="hold" grpId="0" nodeType="withEffect">
                                  <p:stCondLst>
                                    <p:cond delay="25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p:cTn id="12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44">
                                            <p:txEl>
                                              <p:pRg st="0" end="0"/>
                                            </p:txEl>
                                          </p:spTgt>
                                        </p:tgtEl>
                                        <p:attrNameLst>
                                          <p:attrName>style.rotation</p:attrName>
                                        </p:attrNameLst>
                                      </p:cBhvr>
                                      <p:tavLst>
                                        <p:tav tm="0">
                                          <p:val>
                                            <p:fltVal val="360"/>
                                          </p:val>
                                        </p:tav>
                                        <p:tav tm="100000">
                                          <p:val>
                                            <p:fltVal val="0"/>
                                          </p:val>
                                        </p:tav>
                                      </p:tavLst>
                                    </p:anim>
                                    <p:animEffect transition="in" filter="fade">
                                      <p:cBhvr>
                                        <p:cTn id="125" dur="500"/>
                                        <p:tgtEl>
                                          <p:spTgt spid="44">
                                            <p:txEl>
                                              <p:pRg st="0" end="0"/>
                                            </p:txEl>
                                          </p:spTgt>
                                        </p:tgtEl>
                                      </p:cBhvr>
                                    </p:animEffect>
                                  </p:childTnLst>
                                </p:cTn>
                              </p:par>
                            </p:childTnLst>
                          </p:cTn>
                        </p:par>
                        <p:par>
                          <p:cTn id="126" fill="hold">
                            <p:stCondLst>
                              <p:cond delay="7000"/>
                            </p:stCondLst>
                            <p:childTnLst>
                              <p:par>
                                <p:cTn id="127" presetID="2" presetClass="entr" presetSubtype="4" decel="100000" fill="hold" grpId="0" nodeType="afterEffect">
                                  <p:stCondLst>
                                    <p:cond delay="250"/>
                                  </p:stCondLst>
                                  <p:childTnLst>
                                    <p:set>
                                      <p:cBhvr>
                                        <p:cTn id="128" dur="1" fill="hold">
                                          <p:stCondLst>
                                            <p:cond delay="0"/>
                                          </p:stCondLst>
                                        </p:cTn>
                                        <p:tgtEl>
                                          <p:spTgt spid="45">
                                            <p:txEl>
                                              <p:pRg st="0" end="0"/>
                                            </p:txEl>
                                          </p:spTgt>
                                        </p:tgtEl>
                                        <p:attrNameLst>
                                          <p:attrName>style.visibility</p:attrName>
                                        </p:attrNameLst>
                                      </p:cBhvr>
                                      <p:to>
                                        <p:strVal val="visible"/>
                                      </p:to>
                                    </p:set>
                                    <p:anim calcmode="lin" valueType="num">
                                      <p:cBhvr additive="base">
                                        <p:cTn id="12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500"/>
                                  </p:stCondLst>
                                  <p:childTnLst>
                                    <p:set>
                                      <p:cBhvr>
                                        <p:cTn id="132" dur="1" fill="hold">
                                          <p:stCondLst>
                                            <p:cond delay="0"/>
                                          </p:stCondLst>
                                        </p:cTn>
                                        <p:tgtEl>
                                          <p:spTgt spid="46">
                                            <p:txEl>
                                              <p:pRg st="0" end="0"/>
                                            </p:txEl>
                                          </p:spTgt>
                                        </p:tgtEl>
                                        <p:attrNameLst>
                                          <p:attrName>style.visibility</p:attrName>
                                        </p:attrNameLst>
                                      </p:cBhvr>
                                      <p:to>
                                        <p:strVal val="visible"/>
                                      </p:to>
                                    </p:set>
                                    <p:anim calcmode="lin" valueType="num">
                                      <p:cBhvr additive="base">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7750"/>
                            </p:stCondLst>
                            <p:childTnLst>
                              <p:par>
                                <p:cTn id="136" presetID="49" presetClass="entr" presetSubtype="0" decel="100000" fill="hold" grpId="0" nodeType="afterEffect">
                                  <p:stCondLst>
                                    <p:cond delay="0"/>
                                  </p:stCondLst>
                                  <p:childTnLst>
                                    <p:set>
                                      <p:cBhvr>
                                        <p:cTn id="137" dur="1" fill="hold">
                                          <p:stCondLst>
                                            <p:cond delay="0"/>
                                          </p:stCondLst>
                                        </p:cTn>
                                        <p:tgtEl>
                                          <p:spTgt spid="47">
                                            <p:bg/>
                                          </p:spTgt>
                                        </p:tgtEl>
                                        <p:attrNameLst>
                                          <p:attrName>style.visibility</p:attrName>
                                        </p:attrNameLst>
                                      </p:cBhvr>
                                      <p:to>
                                        <p:strVal val="visible"/>
                                      </p:to>
                                    </p:set>
                                    <p:anim calcmode="lin" valueType="num">
                                      <p:cBhvr>
                                        <p:cTn id="138" dur="500" fill="hold"/>
                                        <p:tgtEl>
                                          <p:spTgt spid="47">
                                            <p:bg/>
                                          </p:spTgt>
                                        </p:tgtEl>
                                        <p:attrNameLst>
                                          <p:attrName>ppt_w</p:attrName>
                                        </p:attrNameLst>
                                      </p:cBhvr>
                                      <p:tavLst>
                                        <p:tav tm="0">
                                          <p:val>
                                            <p:fltVal val="0"/>
                                          </p:val>
                                        </p:tav>
                                        <p:tav tm="100000">
                                          <p:val>
                                            <p:strVal val="#ppt_w"/>
                                          </p:val>
                                        </p:tav>
                                      </p:tavLst>
                                    </p:anim>
                                    <p:anim calcmode="lin" valueType="num">
                                      <p:cBhvr>
                                        <p:cTn id="139" dur="500" fill="hold"/>
                                        <p:tgtEl>
                                          <p:spTgt spid="47">
                                            <p:bg/>
                                          </p:spTgt>
                                        </p:tgtEl>
                                        <p:attrNameLst>
                                          <p:attrName>ppt_h</p:attrName>
                                        </p:attrNameLst>
                                      </p:cBhvr>
                                      <p:tavLst>
                                        <p:tav tm="0">
                                          <p:val>
                                            <p:fltVal val="0"/>
                                          </p:val>
                                        </p:tav>
                                        <p:tav tm="100000">
                                          <p:val>
                                            <p:strVal val="#ppt_h"/>
                                          </p:val>
                                        </p:tav>
                                      </p:tavLst>
                                    </p:anim>
                                    <p:anim calcmode="lin" valueType="num">
                                      <p:cBhvr>
                                        <p:cTn id="140" dur="500" fill="hold"/>
                                        <p:tgtEl>
                                          <p:spTgt spid="47">
                                            <p:bg/>
                                          </p:spTgt>
                                        </p:tgtEl>
                                        <p:attrNameLst>
                                          <p:attrName>style.rotation</p:attrName>
                                        </p:attrNameLst>
                                      </p:cBhvr>
                                      <p:tavLst>
                                        <p:tav tm="0">
                                          <p:val>
                                            <p:fltVal val="360"/>
                                          </p:val>
                                        </p:tav>
                                        <p:tav tm="100000">
                                          <p:val>
                                            <p:fltVal val="0"/>
                                          </p:val>
                                        </p:tav>
                                      </p:tavLst>
                                    </p:anim>
                                    <p:animEffect transition="in" filter="fade">
                                      <p:cBhvr>
                                        <p:cTn id="141" dur="500"/>
                                        <p:tgtEl>
                                          <p:spTgt spid="47">
                                            <p:bg/>
                                          </p:spTgt>
                                        </p:tgtEl>
                                      </p:cBhvr>
                                    </p:animEffect>
                                  </p:childTnLst>
                                </p:cTn>
                              </p:par>
                              <p:par>
                                <p:cTn id="142" presetID="49" presetClass="entr" presetSubtype="0" decel="100000" fill="hold" grpId="0" nodeType="withEffect">
                                  <p:stCondLst>
                                    <p:cond delay="0"/>
                                  </p:stCondLst>
                                  <p:childTnLst>
                                    <p:set>
                                      <p:cBhvr>
                                        <p:cTn id="143" dur="1" fill="hold">
                                          <p:stCondLst>
                                            <p:cond delay="0"/>
                                          </p:stCondLst>
                                        </p:cTn>
                                        <p:tgtEl>
                                          <p:spTgt spid="47">
                                            <p:txEl>
                                              <p:pRg st="0" end="0"/>
                                            </p:txEl>
                                          </p:spTgt>
                                        </p:tgtEl>
                                        <p:attrNameLst>
                                          <p:attrName>style.visibility</p:attrName>
                                        </p:attrNameLst>
                                      </p:cBhvr>
                                      <p:to>
                                        <p:strVal val="visible"/>
                                      </p:to>
                                    </p:set>
                                    <p:anim calcmode="lin" valueType="num">
                                      <p:cBhvr>
                                        <p:cTn id="144"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46"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4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8"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Lst>
      </p:bldP>
      <p:bldP spid="36" grpId="0" build="allAtOnce" animBg="1"/>
      <p:bldP spid="37" grpId="0" build="p">
        <p:tmplLst>
          <p:tmpl lvl="1">
            <p:tnLst>
              <p:par>
                <p:cTn presetID="2" presetClass="entr" presetSubtype="4"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Lst>
      </p:bldP>
      <p:bldP spid="40" grpId="0" build="allAtOnce" animBg="1"/>
      <p:bldP spid="41" grpId="0" build="p">
        <p:tmplLst>
          <p:tmpl lvl="1">
            <p:tnLst>
              <p:par>
                <p:cTn presetID="2" presetClass="entr" presetSubtype="4"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build="allAtOnce" animBg="1"/>
      <p:bldP spid="45" grpId="0" build="p">
        <p:tmplLst>
          <p:tmpl lvl="1">
            <p:tnLst>
              <p:par>
                <p:cTn presetID="2" presetClass="entr" presetSubtype="4"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582366"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36" name="図プレースホルダー 8"/>
          <p:cNvSpPr>
            <a:spLocks noGrp="1"/>
          </p:cNvSpPr>
          <p:nvPr>
            <p:ph type="pic" sz="quarter" idx="29" hasCustomPrompt="1"/>
          </p:nvPr>
        </p:nvSpPr>
        <p:spPr>
          <a:xfrm>
            <a:off x="5758830" y="2479206"/>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0" name="図プレースホルダー 8"/>
          <p:cNvSpPr>
            <a:spLocks noGrp="1"/>
          </p:cNvSpPr>
          <p:nvPr>
            <p:ph type="pic" sz="quarter" idx="33" hasCustomPrompt="1"/>
          </p:nvPr>
        </p:nvSpPr>
        <p:spPr>
          <a:xfrm>
            <a:off x="9935294" y="2479204"/>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44" name="図プレースホルダー 8"/>
          <p:cNvSpPr>
            <a:spLocks noGrp="1"/>
          </p:cNvSpPr>
          <p:nvPr>
            <p:ph type="pic" sz="quarter" idx="37" hasCustomPrompt="1"/>
          </p:nvPr>
        </p:nvSpPr>
        <p:spPr>
          <a:xfrm>
            <a:off x="14111758"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3" name="図プレースホルダー 8"/>
          <p:cNvSpPr>
            <a:spLocks noGrp="1"/>
          </p:cNvSpPr>
          <p:nvPr>
            <p:ph type="pic" sz="quarter" idx="38" hasCustomPrompt="1"/>
          </p:nvPr>
        </p:nvSpPr>
        <p:spPr>
          <a:xfrm>
            <a:off x="1582366"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4" name="図プレースホルダー 8"/>
          <p:cNvSpPr>
            <a:spLocks noGrp="1"/>
          </p:cNvSpPr>
          <p:nvPr>
            <p:ph type="pic" sz="quarter" idx="39" hasCustomPrompt="1"/>
          </p:nvPr>
        </p:nvSpPr>
        <p:spPr>
          <a:xfrm>
            <a:off x="5758830" y="6223623"/>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5" name="図プレースホルダー 8"/>
          <p:cNvSpPr>
            <a:spLocks noGrp="1"/>
          </p:cNvSpPr>
          <p:nvPr>
            <p:ph type="pic" sz="quarter" idx="40" hasCustomPrompt="1"/>
          </p:nvPr>
        </p:nvSpPr>
        <p:spPr>
          <a:xfrm>
            <a:off x="9935294" y="6223621"/>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6" name="図プレースホルダー 8"/>
          <p:cNvSpPr>
            <a:spLocks noGrp="1"/>
          </p:cNvSpPr>
          <p:nvPr>
            <p:ph type="pic" sz="quarter" idx="41" hasCustomPrompt="1"/>
          </p:nvPr>
        </p:nvSpPr>
        <p:spPr>
          <a:xfrm>
            <a:off x="14111758"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smtClean="0"/>
              <a:t>Add Image</a:t>
            </a:r>
            <a:endParaRPr lang="en-US" dirty="0"/>
          </a:p>
        </p:txBody>
      </p:sp>
      <p:sp>
        <p:nvSpPr>
          <p:cNvPr id="27" name="テキスト プレースホルダー 11"/>
          <p:cNvSpPr>
            <a:spLocks noGrp="1"/>
          </p:cNvSpPr>
          <p:nvPr>
            <p:ph type="body" sz="quarter" idx="14" hasCustomPrompt="1"/>
          </p:nvPr>
        </p:nvSpPr>
        <p:spPr>
          <a:xfrm>
            <a:off x="1222326" y="5143500"/>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42" hasCustomPrompt="1"/>
          </p:nvPr>
        </p:nvSpPr>
        <p:spPr>
          <a:xfrm>
            <a:off x="5372765" y="5143500"/>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43" hasCustomPrompt="1"/>
          </p:nvPr>
        </p:nvSpPr>
        <p:spPr>
          <a:xfrm>
            <a:off x="9647262" y="5143500"/>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0" name="テキスト プレースホルダー 11"/>
          <p:cNvSpPr>
            <a:spLocks noGrp="1"/>
          </p:cNvSpPr>
          <p:nvPr>
            <p:ph type="body" sz="quarter" idx="44" hasCustomPrompt="1"/>
          </p:nvPr>
        </p:nvSpPr>
        <p:spPr>
          <a:xfrm>
            <a:off x="13797701" y="5143500"/>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45" hasCustomPrompt="1"/>
          </p:nvPr>
        </p:nvSpPr>
        <p:spPr>
          <a:xfrm>
            <a:off x="1222326" y="8815908"/>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2" name="テキスト プレースホルダー 11"/>
          <p:cNvSpPr>
            <a:spLocks noGrp="1"/>
          </p:cNvSpPr>
          <p:nvPr>
            <p:ph type="body" sz="quarter" idx="46" hasCustomPrompt="1"/>
          </p:nvPr>
        </p:nvSpPr>
        <p:spPr>
          <a:xfrm>
            <a:off x="5372765" y="8815908"/>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47" hasCustomPrompt="1"/>
          </p:nvPr>
        </p:nvSpPr>
        <p:spPr>
          <a:xfrm>
            <a:off x="9647262" y="8815908"/>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4" name="テキスト プレースホルダー 11"/>
          <p:cNvSpPr>
            <a:spLocks noGrp="1"/>
          </p:cNvSpPr>
          <p:nvPr>
            <p:ph type="body" sz="quarter" idx="48" hasCustomPrompt="1"/>
          </p:nvPr>
        </p:nvSpPr>
        <p:spPr>
          <a:xfrm>
            <a:off x="13797701" y="8815908"/>
            <a:ext cx="3122369" cy="647650"/>
          </a:xfrm>
        </p:spPr>
        <p:txBody>
          <a:bodyPr anchor="ctr">
            <a:noAutofit/>
          </a:bodyPr>
          <a:lstStyle>
            <a:lvl1pPr algn="ctr">
              <a:defRPr sz="32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360"/>
                                          </p:val>
                                        </p:tav>
                                        <p:tav tm="100000">
                                          <p:val>
                                            <p:fltVal val="0"/>
                                          </p:val>
                                        </p:tav>
                                      </p:tavLst>
                                    </p:anim>
                                    <p:animEffect transition="in" filter="fade">
                                      <p:cBhvr>
                                        <p:cTn id="24" dur="50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par>
                          <p:cTn id="28" fill="hold">
                            <p:stCondLst>
                              <p:cond delay="1500"/>
                            </p:stCondLst>
                            <p:childTnLst>
                              <p:par>
                                <p:cTn id="29" presetID="49" presetClass="entr" presetSubtype="0" decel="10000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 calcmode="lin" valueType="num">
                                      <p:cBhvr>
                                        <p:cTn id="33" dur="500" fill="hold"/>
                                        <p:tgtEl>
                                          <p:spTgt spid="40"/>
                                        </p:tgtEl>
                                        <p:attrNameLst>
                                          <p:attrName>style.rotation</p:attrName>
                                        </p:attrNameLst>
                                      </p:cBhvr>
                                      <p:tavLst>
                                        <p:tav tm="0">
                                          <p:val>
                                            <p:fltVal val="360"/>
                                          </p:val>
                                        </p:tav>
                                        <p:tav tm="100000">
                                          <p:val>
                                            <p:fltVal val="0"/>
                                          </p:val>
                                        </p:tav>
                                      </p:tavLst>
                                    </p:anim>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par>
                          <p:cTn id="48" fill="hold">
                            <p:stCondLst>
                              <p:cond delay="2500"/>
                            </p:stCondLst>
                            <p:childTnLst>
                              <p:par>
                                <p:cTn id="49" presetID="49" presetClass="entr" presetSubtype="0" decel="10000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3000"/>
                            </p:stCondLst>
                            <p:childTnLst>
                              <p:par>
                                <p:cTn id="59" presetID="49" presetClass="entr" presetSubtype="0" decel="10000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par>
                          <p:cTn id="68" fill="hold">
                            <p:stCondLst>
                              <p:cond delay="3500"/>
                            </p:stCondLst>
                            <p:childTnLst>
                              <p:par>
                                <p:cTn id="69" presetID="49" presetClass="entr" presetSubtype="0" decel="10000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childTnLst>
                          </p:cTn>
                        </p:par>
                        <p:par>
                          <p:cTn id="78" fill="hold">
                            <p:stCondLst>
                              <p:cond delay="4000"/>
                            </p:stCondLst>
                            <p:childTnLst>
                              <p:par>
                                <p:cTn id="79" presetID="49" presetClass="entr" presetSubtype="0" decel="10000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34">
                                            <p:txEl>
                                              <p:pRg st="0" end="0"/>
                                            </p:txEl>
                                          </p:spTgt>
                                        </p:tgtEl>
                                        <p:attrNameLst>
                                          <p:attrName>style.visibility</p:attrName>
                                        </p:attrNameLst>
                                      </p:cBhvr>
                                      <p:to>
                                        <p:strVal val="visible"/>
                                      </p:to>
                                    </p:set>
                                    <p:animEffect transition="in" filter="fade">
                                      <p:cBhvr>
                                        <p:cTn id="8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6" grpId="0" animBg="1"/>
      <p:bldP spid="40" grpId="0" animBg="1"/>
      <p:bldP spid="44"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smtClean="0"/>
              <a:t>Text Here</a:t>
            </a:r>
            <a:endParaRPr lang="en-US" dirty="0"/>
          </a:p>
        </p:txBody>
      </p:sp>
      <p:sp>
        <p:nvSpPr>
          <p:cNvPr id="4" name="円/楕円 3"/>
          <p:cNvSpPr/>
          <p:nvPr userDrawn="1"/>
        </p:nvSpPr>
        <p:spPr>
          <a:xfrm>
            <a:off x="1438350"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5" name="図プレースホルダー 5"/>
          <p:cNvSpPr>
            <a:spLocks noGrp="1"/>
          </p:cNvSpPr>
          <p:nvPr>
            <p:ph type="pic" sz="quarter" idx="38" hasCustomPrompt="1"/>
          </p:nvPr>
        </p:nvSpPr>
        <p:spPr>
          <a:xfrm>
            <a:off x="2338450" y="3523320"/>
            <a:ext cx="1008112" cy="1008112"/>
          </a:xfrm>
        </p:spPr>
        <p:txBody>
          <a:bodyPr>
            <a:normAutofit/>
          </a:bodyPr>
          <a:lstStyle>
            <a:lvl1pPr>
              <a:defRPr sz="1100"/>
            </a:lvl1pPr>
          </a:lstStyle>
          <a:p>
            <a:r>
              <a:rPr lang="en-US" dirty="0" smtClean="0"/>
              <a:t>ICON</a:t>
            </a:r>
          </a:p>
        </p:txBody>
      </p:sp>
      <p:sp>
        <p:nvSpPr>
          <p:cNvPr id="26" name="円/楕円 25"/>
          <p:cNvSpPr/>
          <p:nvPr userDrawn="1"/>
        </p:nvSpPr>
        <p:spPr>
          <a:xfrm>
            <a:off x="1438350" y="62236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7" name="図プレースホルダー 5"/>
          <p:cNvSpPr>
            <a:spLocks noGrp="1"/>
          </p:cNvSpPr>
          <p:nvPr>
            <p:ph type="pic" sz="quarter" idx="39" hasCustomPrompt="1"/>
          </p:nvPr>
        </p:nvSpPr>
        <p:spPr>
          <a:xfrm>
            <a:off x="2338450" y="7123720"/>
            <a:ext cx="1008112" cy="1008112"/>
          </a:xfrm>
        </p:spPr>
        <p:txBody>
          <a:bodyPr>
            <a:normAutofit/>
          </a:bodyPr>
          <a:lstStyle>
            <a:lvl1pPr>
              <a:defRPr sz="1100"/>
            </a:lvl1pPr>
          </a:lstStyle>
          <a:p>
            <a:r>
              <a:rPr lang="en-US" dirty="0" smtClean="0"/>
              <a:t>ICON</a:t>
            </a:r>
          </a:p>
        </p:txBody>
      </p:sp>
      <p:sp>
        <p:nvSpPr>
          <p:cNvPr id="28" name="円/楕円 27"/>
          <p:cNvSpPr/>
          <p:nvPr userDrawn="1"/>
        </p:nvSpPr>
        <p:spPr>
          <a:xfrm>
            <a:off x="9647262"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図プレースホルダー 5"/>
          <p:cNvSpPr>
            <a:spLocks noGrp="1"/>
          </p:cNvSpPr>
          <p:nvPr>
            <p:ph type="pic" sz="quarter" idx="40" hasCustomPrompt="1"/>
          </p:nvPr>
        </p:nvSpPr>
        <p:spPr>
          <a:xfrm>
            <a:off x="10547362" y="3523320"/>
            <a:ext cx="1008112" cy="1008112"/>
          </a:xfrm>
        </p:spPr>
        <p:txBody>
          <a:bodyPr>
            <a:normAutofit/>
          </a:bodyPr>
          <a:lstStyle>
            <a:lvl1pPr>
              <a:defRPr sz="1100"/>
            </a:lvl1pPr>
          </a:lstStyle>
          <a:p>
            <a:r>
              <a:rPr lang="en-US" dirty="0" smtClean="0"/>
              <a:t>ICON</a:t>
            </a:r>
          </a:p>
        </p:txBody>
      </p:sp>
      <p:sp>
        <p:nvSpPr>
          <p:cNvPr id="30" name="円/楕円 29"/>
          <p:cNvSpPr/>
          <p:nvPr userDrawn="1"/>
        </p:nvSpPr>
        <p:spPr>
          <a:xfrm>
            <a:off x="9647262" y="6201369"/>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1" name="図プレースホルダー 5"/>
          <p:cNvSpPr>
            <a:spLocks noGrp="1"/>
          </p:cNvSpPr>
          <p:nvPr>
            <p:ph type="pic" sz="quarter" idx="41" hasCustomPrompt="1"/>
          </p:nvPr>
        </p:nvSpPr>
        <p:spPr>
          <a:xfrm>
            <a:off x="10547362" y="7101469"/>
            <a:ext cx="1008112" cy="1008112"/>
          </a:xfrm>
        </p:spPr>
        <p:txBody>
          <a:bodyPr>
            <a:normAutofit/>
          </a:bodyPr>
          <a:lstStyle>
            <a:lvl1pPr>
              <a:defRPr sz="1100"/>
            </a:lvl1pPr>
          </a:lstStyle>
          <a:p>
            <a:r>
              <a:rPr lang="en-US" dirty="0" smtClean="0"/>
              <a:t>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750"/>
                            </p:stCondLst>
                            <p:childTnLst>
                              <p:par>
                                <p:cTn id="31" presetID="49"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 calcmode="lin" valueType="num">
                                      <p:cBhvr>
                                        <p:cTn id="41" dur="500" fill="hold"/>
                                        <p:tgtEl>
                                          <p:spTgt spid="27"/>
                                        </p:tgtEl>
                                        <p:attrNameLst>
                                          <p:attrName>style.rotation</p:attrName>
                                        </p:attrNameLst>
                                      </p:cBhvr>
                                      <p:tavLst>
                                        <p:tav tm="0">
                                          <p:val>
                                            <p:fltVal val="360"/>
                                          </p:val>
                                        </p:tav>
                                        <p:tav tm="100000">
                                          <p:val>
                                            <p:fltVal val="0"/>
                                          </p:val>
                                        </p:tav>
                                      </p:tavLst>
                                    </p:anim>
                                    <p:animEffect transition="in" filter="fade">
                                      <p:cBhvr>
                                        <p:cTn id="42" dur="500"/>
                                        <p:tgtEl>
                                          <p:spTgt spid="27"/>
                                        </p:tgtEl>
                                      </p:cBhvr>
                                    </p:animEffect>
                                  </p:childTnLst>
                                </p:cTn>
                              </p:par>
                            </p:childTnLst>
                          </p:cTn>
                        </p:par>
                        <p:par>
                          <p:cTn id="43" fill="hold">
                            <p:stCondLst>
                              <p:cond delay="2250"/>
                            </p:stCondLst>
                            <p:childTnLst>
                              <p:par>
                                <p:cTn id="44" presetID="2" presetClass="entr" presetSubtype="2"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additive="base">
                                        <p:cTn id="50"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49" presetClass="entr" presetSubtype="0" decel="10000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par>
                          <p:cTn id="65" fill="hold">
                            <p:stCondLst>
                              <p:cond delay="3500"/>
                            </p:stCondLst>
                            <p:childTnLst>
                              <p:par>
                                <p:cTn id="66" presetID="2" presetClass="entr" presetSubtype="2" decel="100000" fill="hold" grpId="0" nodeType="afterEffect">
                                  <p:stCondLst>
                                    <p:cond delay="25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50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4250"/>
                            </p:stCondLst>
                            <p:childTnLst>
                              <p:par>
                                <p:cTn id="75" presetID="49" presetClass="entr" presetSubtype="0" decel="10000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style.rotation</p:attrName>
                                        </p:attrNameLst>
                                      </p:cBhvr>
                                      <p:tavLst>
                                        <p:tav tm="0">
                                          <p:val>
                                            <p:fltVal val="360"/>
                                          </p:val>
                                        </p:tav>
                                        <p:tav tm="100000">
                                          <p:val>
                                            <p:fltVal val="0"/>
                                          </p:val>
                                        </p:tav>
                                      </p:tavLst>
                                    </p:anim>
                                    <p:animEffect transition="in" filter="fade">
                                      <p:cBhvr>
                                        <p:cTn id="80" dur="500"/>
                                        <p:tgtEl>
                                          <p:spTgt spid="30"/>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 calcmode="lin" valueType="num">
                                      <p:cBhvr>
                                        <p:cTn id="85" dur="500" fill="hold"/>
                                        <p:tgtEl>
                                          <p:spTgt spid="31"/>
                                        </p:tgtEl>
                                        <p:attrNameLst>
                                          <p:attrName>style.rotation</p:attrName>
                                        </p:attrNameLst>
                                      </p:cBhvr>
                                      <p:tavLst>
                                        <p:tav tm="0">
                                          <p:val>
                                            <p:fltVal val="360"/>
                                          </p:val>
                                        </p:tav>
                                        <p:tav tm="100000">
                                          <p:val>
                                            <p:fltVal val="0"/>
                                          </p:val>
                                        </p:tav>
                                      </p:tavLst>
                                    </p:anim>
                                    <p:animEffect transition="in" filter="fade">
                                      <p:cBhvr>
                                        <p:cTn id="86" dur="500"/>
                                        <p:tgtEl>
                                          <p:spTgt spid="31"/>
                                        </p:tgtEl>
                                      </p:cBhvr>
                                    </p:animEffect>
                                  </p:childTnLst>
                                </p:cTn>
                              </p:par>
                            </p:childTnLst>
                          </p:cTn>
                        </p:par>
                        <p:par>
                          <p:cTn id="87" fill="hold">
                            <p:stCondLst>
                              <p:cond delay="475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500"/>
                                  </p:stCondLst>
                                  <p:childTnLst>
                                    <p:set>
                                      <p:cBhvr>
                                        <p:cTn id="93" dur="1" fill="hold">
                                          <p:stCondLst>
                                            <p:cond delay="0"/>
                                          </p:stCondLst>
                                        </p:cTn>
                                        <p:tgtEl>
                                          <p:spTgt spid="23">
                                            <p:txEl>
                                              <p:pRg st="0" end="0"/>
                                            </p:txEl>
                                          </p:spTgt>
                                        </p:tgtEl>
                                        <p:attrNameLst>
                                          <p:attrName>style.visibility</p:attrName>
                                        </p:attrNameLst>
                                      </p:cBhvr>
                                      <p:to>
                                        <p:strVal val="visible"/>
                                      </p:to>
                                    </p:set>
                                    <p:anim calcmode="lin" valueType="num">
                                      <p:cBhvr additive="base">
                                        <p:cTn id="94"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 grpId="0" animBg="1"/>
      <p:bldP spid="25" grpId="0"/>
      <p:bldP spid="26" grpId="0" animBg="1"/>
      <p:bldP spid="27" grpId="0"/>
      <p:bldP spid="28" grpId="0" animBg="1"/>
      <p:bldP spid="29" grpId="0"/>
      <p:bldP spid="30" grpId="0" animBg="1"/>
      <p:bldP spid="31"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smtClean="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pPr/>
              <a:t>4/11/2023</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6439644"/>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15" hasCustomPrompt="1"/>
          </p:nvPr>
        </p:nvSpPr>
        <p:spPr>
          <a:xfrm>
            <a:off x="934294"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anose="00000500000000000000" pitchFamily="50" charset="0"/>
              </a:defRPr>
            </a:lvl1pPr>
          </a:lstStyle>
          <a:p>
            <a:pPr lvl="0"/>
            <a:r>
              <a:rPr lang="en-US" dirty="0" smtClean="0"/>
              <a:t>Slide Subtitle Here</a:t>
            </a:r>
            <a:endParaRPr lang="en-US" dirty="0"/>
          </a:p>
        </p:txBody>
      </p:sp>
      <p:sp>
        <p:nvSpPr>
          <p:cNvPr id="20" name="円/楕円 19"/>
          <p:cNvSpPr/>
          <p:nvPr userDrawn="1"/>
        </p:nvSpPr>
        <p:spPr>
          <a:xfrm>
            <a:off x="1582366"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1" name="図プレースホルダー 5"/>
          <p:cNvSpPr>
            <a:spLocks noGrp="1"/>
          </p:cNvSpPr>
          <p:nvPr>
            <p:ph type="pic" sz="quarter" idx="38" hasCustomPrompt="1"/>
          </p:nvPr>
        </p:nvSpPr>
        <p:spPr>
          <a:xfrm>
            <a:off x="2482466" y="3955368"/>
            <a:ext cx="1008112" cy="1008112"/>
          </a:xfrm>
        </p:spPr>
        <p:txBody>
          <a:bodyPr>
            <a:normAutofit/>
          </a:bodyPr>
          <a:lstStyle>
            <a:lvl1pPr>
              <a:defRPr sz="1100"/>
            </a:lvl1pPr>
          </a:lstStyle>
          <a:p>
            <a:r>
              <a:rPr lang="en-US" dirty="0" smtClean="0"/>
              <a:t>ICON</a:t>
            </a:r>
          </a:p>
        </p:txBody>
      </p:sp>
      <p:cxnSp>
        <p:nvCxnSpPr>
          <p:cNvPr id="6" name="直線コネクタ 5"/>
          <p:cNvCxnSpPr/>
          <p:nvPr userDrawn="1"/>
        </p:nvCxnSpPr>
        <p:spPr>
          <a:xfrm>
            <a:off x="1294334"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プレースホルダー 11"/>
          <p:cNvSpPr>
            <a:spLocks noGrp="1"/>
          </p:cNvSpPr>
          <p:nvPr>
            <p:ph type="body" sz="quarter" idx="39" hasCustomPrompt="1"/>
          </p:nvPr>
        </p:nvSpPr>
        <p:spPr>
          <a:xfrm>
            <a:off x="5038750" y="6439644"/>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40" hasCustomPrompt="1"/>
          </p:nvPr>
        </p:nvSpPr>
        <p:spPr>
          <a:xfrm>
            <a:off x="5038750"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36" name="円/楕円 35"/>
          <p:cNvSpPr/>
          <p:nvPr userDrawn="1"/>
        </p:nvSpPr>
        <p:spPr>
          <a:xfrm>
            <a:off x="5686822"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7" name="図プレースホルダー 5"/>
          <p:cNvSpPr>
            <a:spLocks noGrp="1"/>
          </p:cNvSpPr>
          <p:nvPr>
            <p:ph type="pic" sz="quarter" idx="41" hasCustomPrompt="1"/>
          </p:nvPr>
        </p:nvSpPr>
        <p:spPr>
          <a:xfrm>
            <a:off x="6586922" y="3955368"/>
            <a:ext cx="1008112" cy="1008112"/>
          </a:xfrm>
        </p:spPr>
        <p:txBody>
          <a:bodyPr>
            <a:normAutofit/>
          </a:bodyPr>
          <a:lstStyle>
            <a:lvl1pPr>
              <a:defRPr sz="1100"/>
            </a:lvl1pPr>
          </a:lstStyle>
          <a:p>
            <a:r>
              <a:rPr lang="en-US" dirty="0" smtClean="0"/>
              <a:t>ICON</a:t>
            </a:r>
          </a:p>
        </p:txBody>
      </p:sp>
      <p:cxnSp>
        <p:nvCxnSpPr>
          <p:cNvPr id="38" name="直線コネクタ 37"/>
          <p:cNvCxnSpPr/>
          <p:nvPr userDrawn="1"/>
        </p:nvCxnSpPr>
        <p:spPr>
          <a:xfrm>
            <a:off x="5398790"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プレースホルダー 11"/>
          <p:cNvSpPr>
            <a:spLocks noGrp="1"/>
          </p:cNvSpPr>
          <p:nvPr>
            <p:ph type="body" sz="quarter" idx="42" hasCustomPrompt="1"/>
          </p:nvPr>
        </p:nvSpPr>
        <p:spPr>
          <a:xfrm>
            <a:off x="9143206" y="6439644"/>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0" name="テキスト プレースホルダー 11"/>
          <p:cNvSpPr>
            <a:spLocks noGrp="1"/>
          </p:cNvSpPr>
          <p:nvPr>
            <p:ph type="body" sz="quarter" idx="43" hasCustomPrompt="1"/>
          </p:nvPr>
        </p:nvSpPr>
        <p:spPr>
          <a:xfrm>
            <a:off x="9143206"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1" name="円/楕円 40"/>
          <p:cNvSpPr/>
          <p:nvPr userDrawn="1"/>
        </p:nvSpPr>
        <p:spPr>
          <a:xfrm>
            <a:off x="9791278"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2" name="図プレースホルダー 5"/>
          <p:cNvSpPr>
            <a:spLocks noGrp="1"/>
          </p:cNvSpPr>
          <p:nvPr>
            <p:ph type="pic" sz="quarter" idx="44" hasCustomPrompt="1"/>
          </p:nvPr>
        </p:nvSpPr>
        <p:spPr>
          <a:xfrm>
            <a:off x="10691378" y="3955368"/>
            <a:ext cx="1008112" cy="1008112"/>
          </a:xfrm>
        </p:spPr>
        <p:txBody>
          <a:bodyPr>
            <a:normAutofit/>
          </a:bodyPr>
          <a:lstStyle>
            <a:lvl1pPr>
              <a:defRPr sz="1100"/>
            </a:lvl1pPr>
          </a:lstStyle>
          <a:p>
            <a:r>
              <a:rPr lang="en-US" dirty="0" smtClean="0"/>
              <a:t>ICON</a:t>
            </a:r>
          </a:p>
        </p:txBody>
      </p:sp>
      <p:cxnSp>
        <p:nvCxnSpPr>
          <p:cNvPr id="43" name="直線コネクタ 42"/>
          <p:cNvCxnSpPr/>
          <p:nvPr userDrawn="1"/>
        </p:nvCxnSpPr>
        <p:spPr>
          <a:xfrm>
            <a:off x="9503246"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5" hasCustomPrompt="1"/>
          </p:nvPr>
        </p:nvSpPr>
        <p:spPr>
          <a:xfrm>
            <a:off x="13247662" y="6439644"/>
            <a:ext cx="3960440" cy="647650"/>
          </a:xfrm>
        </p:spPr>
        <p:txBody>
          <a:bodyPr anchor="ctr">
            <a:noAutofit/>
          </a:bodyPr>
          <a:lstStyle>
            <a:lvl1pPr algn="ctr">
              <a:defRPr sz="4400">
                <a:solidFill>
                  <a:schemeClr val="accent1"/>
                </a:solidFill>
                <a:latin typeface="Bebas Neue Regular" panose="00000500000000000000" pitchFamily="50" charset="0"/>
              </a:defRPr>
            </a:lvl1pPr>
          </a:lstStyle>
          <a:p>
            <a:pPr lvl="0"/>
            <a:r>
              <a:rPr lang="en-US" altLang="ja-JP" dirty="0" smtClean="0"/>
              <a:t>Text Here</a:t>
            </a:r>
            <a:endParaRPr lang="en-US" dirty="0"/>
          </a:p>
        </p:txBody>
      </p:sp>
      <p:sp>
        <p:nvSpPr>
          <p:cNvPr id="45" name="テキスト プレースホルダー 11"/>
          <p:cNvSpPr>
            <a:spLocks noGrp="1"/>
          </p:cNvSpPr>
          <p:nvPr>
            <p:ph type="body" sz="quarter" idx="46" hasCustomPrompt="1"/>
          </p:nvPr>
        </p:nvSpPr>
        <p:spPr>
          <a:xfrm>
            <a:off x="13247662" y="7087716"/>
            <a:ext cx="3960440" cy="2088232"/>
          </a:xfrm>
        </p:spPr>
        <p:txBody>
          <a:bodyPr anchor="t">
            <a:noAutofit/>
          </a:bodyPr>
          <a:lstStyle>
            <a:lvl1pPr algn="ctr">
              <a:defRPr sz="2400">
                <a:solidFill>
                  <a:schemeClr val="bg1"/>
                </a:solidFill>
                <a:latin typeface="+mn-lt"/>
              </a:defRPr>
            </a:lvl1pPr>
          </a:lstStyle>
          <a:p>
            <a:pPr lvl="0"/>
            <a:r>
              <a:rPr lang="en-US" altLang="ja-JP" dirty="0" smtClean="0"/>
              <a:t>Text Here</a:t>
            </a:r>
            <a:endParaRPr lang="en-US" dirty="0"/>
          </a:p>
        </p:txBody>
      </p:sp>
      <p:sp>
        <p:nvSpPr>
          <p:cNvPr id="46" name="円/楕円 45"/>
          <p:cNvSpPr/>
          <p:nvPr userDrawn="1"/>
        </p:nvSpPr>
        <p:spPr>
          <a:xfrm>
            <a:off x="13895734"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47" name="図プレースホルダー 5"/>
          <p:cNvSpPr>
            <a:spLocks noGrp="1"/>
          </p:cNvSpPr>
          <p:nvPr>
            <p:ph type="pic" sz="quarter" idx="47" hasCustomPrompt="1"/>
          </p:nvPr>
        </p:nvSpPr>
        <p:spPr>
          <a:xfrm>
            <a:off x="14795834" y="3955368"/>
            <a:ext cx="1008112" cy="1008112"/>
          </a:xfrm>
        </p:spPr>
        <p:txBody>
          <a:bodyPr>
            <a:normAutofit/>
          </a:bodyPr>
          <a:lstStyle>
            <a:lvl1pPr>
              <a:defRPr sz="1100"/>
            </a:lvl1pPr>
          </a:lstStyle>
          <a:p>
            <a:r>
              <a:rPr lang="en-US" dirty="0" smtClean="0"/>
              <a:t>ICON</a:t>
            </a:r>
          </a:p>
        </p:txBody>
      </p:sp>
      <p:cxnSp>
        <p:nvCxnSpPr>
          <p:cNvPr id="48" name="直線コネクタ 47"/>
          <p:cNvCxnSpPr/>
          <p:nvPr userDrawn="1"/>
        </p:nvCxnSpPr>
        <p:spPr>
          <a:xfrm>
            <a:off x="13607702"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 presetClass="entr" presetSubtype="4" decel="10000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 calcmode="lin" valueType="num">
                                      <p:cBhvr>
                                        <p:cTn id="45" dur="500" fill="hold"/>
                                        <p:tgtEl>
                                          <p:spTgt spid="37"/>
                                        </p:tgtEl>
                                        <p:attrNameLst>
                                          <p:attrName>style.rotation</p:attrName>
                                        </p:attrNameLst>
                                      </p:cBhvr>
                                      <p:tavLst>
                                        <p:tav tm="0">
                                          <p:val>
                                            <p:fltVal val="360"/>
                                          </p:val>
                                        </p:tav>
                                        <p:tav tm="100000">
                                          <p:val>
                                            <p:fltVal val="0"/>
                                          </p:val>
                                        </p:tav>
                                      </p:tavLst>
                                    </p:anim>
                                    <p:animEffect transition="in" filter="fade">
                                      <p:cBhvr>
                                        <p:cTn id="46" dur="500"/>
                                        <p:tgtEl>
                                          <p:spTgt spid="37"/>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par>
                          <p:cTn id="51" fill="hold">
                            <p:stCondLst>
                              <p:cond delay="3000"/>
                            </p:stCondLst>
                            <p:childTnLst>
                              <p:par>
                                <p:cTn id="52" presetID="2" presetClass="entr" presetSubtype="4"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5">
                                            <p:txEl>
                                              <p:pRg st="0" end="0"/>
                                            </p:txEl>
                                          </p:spTgt>
                                        </p:tgtEl>
                                        <p:attrNameLst>
                                          <p:attrName>style.visibility</p:attrName>
                                        </p:attrNameLst>
                                      </p:cBhvr>
                                      <p:to>
                                        <p:strVal val="visible"/>
                                      </p:to>
                                    </p:set>
                                    <p:anim calcmode="lin" valueType="num">
                                      <p:cBhvr additive="base">
                                        <p:cTn id="5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49" presetClass="entr" presetSubtype="0" decel="10000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 calcmode="lin" valueType="num">
                                      <p:cBhvr>
                                        <p:cTn id="65" dur="500" fill="hold"/>
                                        <p:tgtEl>
                                          <p:spTgt spid="41"/>
                                        </p:tgtEl>
                                        <p:attrNameLst>
                                          <p:attrName>style.rotation</p:attrName>
                                        </p:attrNameLst>
                                      </p:cBhvr>
                                      <p:tavLst>
                                        <p:tav tm="0">
                                          <p:val>
                                            <p:fltVal val="360"/>
                                          </p:val>
                                        </p:tav>
                                        <p:tav tm="100000">
                                          <p:val>
                                            <p:fltVal val="0"/>
                                          </p:val>
                                        </p:tav>
                                      </p:tavLst>
                                    </p:anim>
                                    <p:animEffect transition="in" filter="fade">
                                      <p:cBhvr>
                                        <p:cTn id="66" dur="500"/>
                                        <p:tgtEl>
                                          <p:spTgt spid="41"/>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 calcmode="lin" valueType="num">
                                      <p:cBhvr>
                                        <p:cTn id="71" dur="500" fill="hold"/>
                                        <p:tgtEl>
                                          <p:spTgt spid="42"/>
                                        </p:tgtEl>
                                        <p:attrNameLst>
                                          <p:attrName>style.rotation</p:attrName>
                                        </p:attrNameLst>
                                      </p:cBhvr>
                                      <p:tavLst>
                                        <p:tav tm="0">
                                          <p:val>
                                            <p:fltVal val="360"/>
                                          </p:val>
                                        </p:tav>
                                        <p:tav tm="100000">
                                          <p:val>
                                            <p:fltVal val="0"/>
                                          </p:val>
                                        </p:tav>
                                      </p:tavLst>
                                    </p:anim>
                                    <p:animEffect transition="in" filter="fade">
                                      <p:cBhvr>
                                        <p:cTn id="72" dur="500"/>
                                        <p:tgtEl>
                                          <p:spTgt spid="42"/>
                                        </p:tgtEl>
                                      </p:cBhvr>
                                    </p:animEffect>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par>
                          <p:cTn id="77" fill="hold">
                            <p:stCondLst>
                              <p:cond delay="4500"/>
                            </p:stCondLst>
                            <p:childTnLst>
                              <p:par>
                                <p:cTn id="78" presetID="2" presetClass="entr" presetSubtype="4" decel="100000" fill="hold" grpId="0" nodeType="afterEffect">
                                  <p:stCondLst>
                                    <p:cond delay="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additive="base">
                                        <p:cTn id="80"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40">
                                            <p:txEl>
                                              <p:pRg st="0" end="0"/>
                                            </p:txEl>
                                          </p:spTgt>
                                        </p:tgtEl>
                                        <p:attrNameLst>
                                          <p:attrName>style.visibility</p:attrName>
                                        </p:attrNameLst>
                                      </p:cBhvr>
                                      <p:to>
                                        <p:strVal val="visible"/>
                                      </p:to>
                                    </p:set>
                                    <p:anim calcmode="lin" valueType="num">
                                      <p:cBhvr additive="base">
                                        <p:cTn id="8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49" presetClass="entr" presetSubtype="0" decel="10000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ppt_w</p:attrName>
                                        </p:attrNameLst>
                                      </p:cBhvr>
                                      <p:tavLst>
                                        <p:tav tm="0">
                                          <p:val>
                                            <p:fltVal val="0"/>
                                          </p:val>
                                        </p:tav>
                                        <p:tav tm="100000">
                                          <p:val>
                                            <p:strVal val="#ppt_w"/>
                                          </p:val>
                                        </p:tav>
                                      </p:tavLst>
                                    </p:anim>
                                    <p:anim calcmode="lin" valueType="num">
                                      <p:cBhvr>
                                        <p:cTn id="90" dur="500" fill="hold"/>
                                        <p:tgtEl>
                                          <p:spTgt spid="46"/>
                                        </p:tgtEl>
                                        <p:attrNameLst>
                                          <p:attrName>ppt_h</p:attrName>
                                        </p:attrNameLst>
                                      </p:cBhvr>
                                      <p:tavLst>
                                        <p:tav tm="0">
                                          <p:val>
                                            <p:fltVal val="0"/>
                                          </p:val>
                                        </p:tav>
                                        <p:tav tm="100000">
                                          <p:val>
                                            <p:strVal val="#ppt_h"/>
                                          </p:val>
                                        </p:tav>
                                      </p:tavLst>
                                    </p:anim>
                                    <p:anim calcmode="lin" valueType="num">
                                      <p:cBhvr>
                                        <p:cTn id="91" dur="500" fill="hold"/>
                                        <p:tgtEl>
                                          <p:spTgt spid="46"/>
                                        </p:tgtEl>
                                        <p:attrNameLst>
                                          <p:attrName>style.rotation</p:attrName>
                                        </p:attrNameLst>
                                      </p:cBhvr>
                                      <p:tavLst>
                                        <p:tav tm="0">
                                          <p:val>
                                            <p:fltVal val="360"/>
                                          </p:val>
                                        </p:tav>
                                        <p:tav tm="100000">
                                          <p:val>
                                            <p:fltVal val="0"/>
                                          </p:val>
                                        </p:tav>
                                      </p:tavLst>
                                    </p:anim>
                                    <p:animEffect transition="in" filter="fade">
                                      <p:cBhvr>
                                        <p:cTn id="92" dur="500"/>
                                        <p:tgtEl>
                                          <p:spTgt spid="46"/>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 calcmode="lin" valueType="num">
                                      <p:cBhvr>
                                        <p:cTn id="97" dur="500" fill="hold"/>
                                        <p:tgtEl>
                                          <p:spTgt spid="47"/>
                                        </p:tgtEl>
                                        <p:attrNameLst>
                                          <p:attrName>style.rotation</p:attrName>
                                        </p:attrNameLst>
                                      </p:cBhvr>
                                      <p:tavLst>
                                        <p:tav tm="0">
                                          <p:val>
                                            <p:fltVal val="360"/>
                                          </p:val>
                                        </p:tav>
                                        <p:tav tm="100000">
                                          <p:val>
                                            <p:fltVal val="0"/>
                                          </p:val>
                                        </p:tav>
                                      </p:tavLst>
                                    </p:anim>
                                    <p:animEffect transition="in" filter="fade">
                                      <p:cBhvr>
                                        <p:cTn id="98" dur="500"/>
                                        <p:tgtEl>
                                          <p:spTgt spid="47"/>
                                        </p:tgtEl>
                                      </p:cBhvr>
                                    </p:animEffect>
                                  </p:childTnLst>
                                </p:cTn>
                              </p:par>
                            </p:childTnLst>
                          </p:cTn>
                        </p:par>
                        <p:par>
                          <p:cTn id="99" fill="hold">
                            <p:stCondLst>
                              <p:cond delay="5500"/>
                            </p:stCondLst>
                            <p:childTnLst>
                              <p:par>
                                <p:cTn id="100" presetID="22" presetClass="entr" presetSubtype="8"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left)">
                                      <p:cBhvr>
                                        <p:cTn id="102" dur="500"/>
                                        <p:tgtEl>
                                          <p:spTgt spid="48"/>
                                        </p:tgtEl>
                                      </p:cBhvr>
                                    </p:animEffect>
                                  </p:childTnLst>
                                </p:cTn>
                              </p:par>
                            </p:childTnLst>
                          </p:cTn>
                        </p:par>
                        <p:par>
                          <p:cTn id="103" fill="hold">
                            <p:stCondLst>
                              <p:cond delay="6000"/>
                            </p:stCondLst>
                            <p:childTnLst>
                              <p:par>
                                <p:cTn id="104" presetID="2" presetClass="entr" presetSubtype="4" decel="100000" fill="hold" grpId="0" nodeType="afterEffect">
                                  <p:stCondLst>
                                    <p:cond delay="0"/>
                                  </p:stCondLst>
                                  <p:childTnLst>
                                    <p:set>
                                      <p:cBhvr>
                                        <p:cTn id="105" dur="1" fill="hold">
                                          <p:stCondLst>
                                            <p:cond delay="0"/>
                                          </p:stCondLst>
                                        </p:cTn>
                                        <p:tgtEl>
                                          <p:spTgt spid="44">
                                            <p:txEl>
                                              <p:pRg st="0" end="0"/>
                                            </p:txEl>
                                          </p:spTgt>
                                        </p:tgtEl>
                                        <p:attrNameLst>
                                          <p:attrName>style.visibility</p:attrName>
                                        </p:attrNameLst>
                                      </p:cBhvr>
                                      <p:to>
                                        <p:strVal val="visible"/>
                                      </p:to>
                                    </p:set>
                                    <p:anim calcmode="lin" valueType="num">
                                      <p:cBhvr additive="base">
                                        <p:cTn id="106"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45">
                                            <p:txEl>
                                              <p:pRg st="0" end="0"/>
                                            </p:txEl>
                                          </p:spTgt>
                                        </p:tgtEl>
                                        <p:attrNameLst>
                                          <p:attrName>style.visibility</p:attrName>
                                        </p:attrNameLst>
                                      </p:cBhvr>
                                      <p:to>
                                        <p:strVal val="visible"/>
                                      </p:to>
                                    </p:set>
                                    <p:anim calcmode="lin" valueType="num">
                                      <p:cBhvr additive="base">
                                        <p:cTn id="11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p:bldP spid="39" grpId="0" build="p">
        <p:tmplLst>
          <p:tmpl lvl="1">
            <p:tnLst>
              <p:par>
                <p:cTn presetID="2" presetClass="entr" presetSubtype="4"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4"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srcRect/>
          <a:stretch>
            <a:fillRect/>
          </a:stretch>
        </a:blip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42">
            <a:extLst>
              <a:ext uri="{28A0092B-C50C-407E-A947-70E740481C1C}">
                <a14:useLocalDpi xmlns="" xmlns:a14="http://schemas.microsoft.com/office/drawing/2010/main" val="0"/>
              </a:ext>
            </a:extLst>
          </a:blip>
          <a:stretch>
            <a:fillRect/>
          </a:stretch>
        </p:blipFill>
        <p:spPr>
          <a:xfrm>
            <a:off x="83446" y="-123975"/>
            <a:ext cx="18117134" cy="1821559"/>
          </a:xfrm>
          <a:prstGeom prst="rect">
            <a:avLst/>
          </a:prstGeom>
        </p:spPr>
      </p:pic>
      <p:pic>
        <p:nvPicPr>
          <p:cNvPr id="9" name="図 8"/>
          <p:cNvPicPr>
            <a:picLocks noChangeAspect="1"/>
          </p:cNvPicPr>
          <p:nvPr/>
        </p:nvPicPr>
        <p:blipFill>
          <a:blip r:embed="rId43">
            <a:extLst>
              <a:ext uri="{28A0092B-C50C-407E-A947-70E740481C1C}">
                <a14:useLocalDpi xmlns="" xmlns:a14="http://schemas.microsoft.com/office/drawing/2010/main" val="0"/>
              </a:ext>
            </a:extLst>
          </a:blip>
          <a:stretch>
            <a:fillRect/>
          </a:stretch>
        </p:blipFill>
        <p:spPr>
          <a:xfrm rot="10800000">
            <a:off x="0" y="0"/>
            <a:ext cx="1117050" cy="1126059"/>
          </a:xfrm>
          <a:prstGeom prst="rect">
            <a:avLst/>
          </a:prstGeom>
        </p:spPr>
      </p:pic>
      <p:pic>
        <p:nvPicPr>
          <p:cNvPr id="8" name="図 7"/>
          <p:cNvPicPr>
            <a:picLocks noChangeAspect="1"/>
          </p:cNvPicPr>
          <p:nvPr/>
        </p:nvPicPr>
        <p:blipFill>
          <a:blip r:embed="rId43">
            <a:extLst>
              <a:ext uri="{28A0092B-C50C-407E-A947-70E740481C1C}">
                <a14:useLocalDpi xmlns="" xmlns:a14="http://schemas.microsoft.com/office/drawing/2010/main" val="0"/>
              </a:ext>
            </a:extLst>
          </a:blip>
          <a:stretch>
            <a:fillRect/>
          </a:stretch>
        </p:blipFill>
        <p:spPr>
          <a:xfrm>
            <a:off x="17160195" y="9163193"/>
            <a:ext cx="1117050" cy="1126059"/>
          </a:xfrm>
          <a:prstGeom prst="rect">
            <a:avLst/>
          </a:prstGeom>
        </p:spPr>
      </p:pic>
      <p:pic>
        <p:nvPicPr>
          <p:cNvPr id="7" name="図 6"/>
          <p:cNvPicPr>
            <a:picLocks noChangeAspect="1"/>
          </p:cNvPicPr>
          <p:nvPr/>
        </p:nvPicPr>
        <p:blipFill>
          <a:blip r:embed="rId44">
            <a:extLst>
              <a:ext uri="{28A0092B-C50C-407E-A947-70E740481C1C}">
                <a14:useLocalDpi xmlns="" xmlns:a14="http://schemas.microsoft.com/office/drawing/2010/main" val="0"/>
              </a:ext>
            </a:extLst>
          </a:blip>
          <a:stretch>
            <a:fillRect/>
          </a:stretch>
        </p:blipFill>
        <p:spPr>
          <a:xfrm>
            <a:off x="-1" y="446"/>
            <a:ext cx="18287207" cy="10286554"/>
          </a:xfrm>
          <a:prstGeom prst="rect">
            <a:avLst/>
          </a:prstGeom>
        </p:spPr>
      </p:pic>
      <p:pic>
        <p:nvPicPr>
          <p:cNvPr id="14" name="図 13"/>
          <p:cNvPicPr>
            <a:picLocks noChangeAspect="1"/>
          </p:cNvPicPr>
          <p:nvPr/>
        </p:nvPicPr>
        <p:blipFill>
          <a:blip r:embed="rId42">
            <a:extLst>
              <a:ext uri="{28A0092B-C50C-407E-A947-70E740481C1C}">
                <a14:useLocalDpi xmlns="" xmlns:a14="http://schemas.microsoft.com/office/drawing/2010/main" val="0"/>
              </a:ext>
            </a:extLst>
          </a:blip>
          <a:stretch>
            <a:fillRect/>
          </a:stretch>
        </p:blipFill>
        <p:spPr>
          <a:xfrm rot="10800000">
            <a:off x="99080" y="9370612"/>
            <a:ext cx="18117134" cy="1821559"/>
          </a:xfrm>
          <a:prstGeom prst="rect">
            <a:avLst/>
          </a:prstGeom>
        </p:spPr>
      </p:pic>
      <p:sp>
        <p:nvSpPr>
          <p:cNvPr id="2" name="タイトル プレースホルダー 1"/>
          <p:cNvSpPr>
            <a:spLocks noGrp="1"/>
          </p:cNvSpPr>
          <p:nvPr>
            <p:ph type="title"/>
          </p:nvPr>
        </p:nvSpPr>
        <p:spPr>
          <a:xfrm>
            <a:off x="894346" y="246956"/>
            <a:ext cx="16457772" cy="1203151"/>
          </a:xfrm>
          <a:prstGeom prst="rect">
            <a:avLst/>
          </a:prstGeom>
        </p:spPr>
        <p:txBody>
          <a:bodyPr vert="horz" lIns="163275" tIns="81638" rIns="163275" bIns="81638" rtlCol="0" anchor="ctr">
            <a:noAutofit/>
          </a:bodyPr>
          <a:lstStyle/>
          <a:p>
            <a:r>
              <a:rPr lang="en-US" altLang="ja-JP" dirty="0" smtClean="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4" name="日付プレースホルダー 3"/>
          <p:cNvSpPr>
            <a:spLocks noGrp="1"/>
          </p:cNvSpPr>
          <p:nvPr>
            <p:ph type="dt" sz="half" idx="2"/>
          </p:nvPr>
        </p:nvSpPr>
        <p:spPr>
          <a:xfrm>
            <a:off x="914321" y="9607996"/>
            <a:ext cx="4266830" cy="547688"/>
          </a:xfrm>
          <a:prstGeom prst="rect">
            <a:avLst/>
          </a:prstGeom>
        </p:spPr>
        <p:txBody>
          <a:bodyPr vert="horz" lIns="163275" tIns="81638" rIns="163275" bIns="81638" rtlCol="0" anchor="ctr"/>
          <a:lstStyle>
            <a:lvl1pPr algn="l">
              <a:defRPr sz="2100">
                <a:solidFill>
                  <a:schemeClr val="tx1">
                    <a:tint val="75000"/>
                  </a:schemeClr>
                </a:solidFill>
              </a:defRPr>
            </a:lvl1pPr>
          </a:lstStyle>
          <a:p>
            <a:fld id="{1FD627AA-E268-4C67-A9A7-5C4D23F3573A}" type="datetimeFigureOut">
              <a:rPr lang="en-US" smtClean="0"/>
              <a:pPr/>
              <a:t>4/11/2023</a:t>
            </a:fld>
            <a:endParaRPr lang="en-US"/>
          </a:p>
        </p:txBody>
      </p:sp>
      <p:sp>
        <p:nvSpPr>
          <p:cNvPr id="5"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smtClean="0"/>
              <a:t>The Power of PowerPoint | thepopp.com</a:t>
            </a:r>
            <a:endParaRPr lang="en-US" dirty="0"/>
          </a:p>
        </p:txBody>
      </p:sp>
      <p:sp>
        <p:nvSpPr>
          <p:cNvPr id="6" name="スライド番号プレースホルダー 5"/>
          <p:cNvSpPr>
            <a:spLocks noGrp="1"/>
          </p:cNvSpPr>
          <p:nvPr>
            <p:ph type="sldNum" sz="quarter" idx="4"/>
          </p:nvPr>
        </p:nvSpPr>
        <p:spPr>
          <a:xfrm>
            <a:off x="17552412" y="9535988"/>
            <a:ext cx="735810" cy="547688"/>
          </a:xfrm>
          <a:prstGeom prst="rect">
            <a:avLst/>
          </a:prstGeom>
        </p:spPr>
        <p:txBody>
          <a:bodyPr vert="horz" lIns="163275" tIns="81638" rIns="163275" bIns="81638" rtlCol="0" anchor="ctr"/>
          <a:lstStyle>
            <a:lvl1pPr algn="r">
              <a:defRPr sz="3600">
                <a:solidFill>
                  <a:schemeClr val="tx1">
                    <a:alpha val="50000"/>
                  </a:schemeClr>
                </a:solidFill>
                <a:latin typeface="Bebas Neue Regular" panose="00000500000000000000" pitchFamily="50" charset="0"/>
              </a:defRPr>
            </a:lvl1pPr>
          </a:lstStyle>
          <a:p>
            <a:fld id="{387164BF-D67A-46C0-81D2-5BAF67C00C80}"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6"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txStyles>
    <p:titleStyle>
      <a:lvl1pPr algn="ctr" defTabSz="1632585" rtl="0" eaLnBrk="1" latinLnBrk="0" hangingPunct="1">
        <a:spcBef>
          <a:spcPct val="0"/>
        </a:spcBef>
        <a:buNone/>
        <a:defRPr sz="8800" kern="1200" spc="300" baseline="0">
          <a:solidFill>
            <a:schemeClr val="tx1"/>
          </a:solidFill>
          <a:latin typeface="+mj-lt"/>
          <a:ea typeface="+mj-ea"/>
          <a:cs typeface="+mj-cs"/>
        </a:defRPr>
      </a:lvl1pPr>
    </p:titleStyle>
    <p:bodyStyle>
      <a:lvl1pPr marL="0" indent="0" algn="l" defTabSz="1632585"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585" rtl="0" eaLnBrk="1" latinLnBrk="0" hangingPunct="1">
        <a:defRPr sz="3200" kern="1200">
          <a:solidFill>
            <a:schemeClr val="tx1"/>
          </a:solidFill>
          <a:latin typeface="+mn-lt"/>
          <a:ea typeface="+mn-ea"/>
          <a:cs typeface="+mn-cs"/>
        </a:defRPr>
      </a:lvl1pPr>
      <a:lvl2pPr marL="816610" algn="l" defTabSz="1632585" rtl="0" eaLnBrk="1" latinLnBrk="0" hangingPunct="1">
        <a:defRPr sz="3200" kern="1200">
          <a:solidFill>
            <a:schemeClr val="tx1"/>
          </a:solidFill>
          <a:latin typeface="+mn-lt"/>
          <a:ea typeface="+mn-ea"/>
          <a:cs typeface="+mn-cs"/>
        </a:defRPr>
      </a:lvl2pPr>
      <a:lvl3pPr marL="1632585" algn="l" defTabSz="1632585" rtl="0" eaLnBrk="1" latinLnBrk="0" hangingPunct="1">
        <a:defRPr sz="3200" kern="1200">
          <a:solidFill>
            <a:schemeClr val="tx1"/>
          </a:solidFill>
          <a:latin typeface="+mn-lt"/>
          <a:ea typeface="+mn-ea"/>
          <a:cs typeface="+mn-cs"/>
        </a:defRPr>
      </a:lvl3pPr>
      <a:lvl4pPr marL="2449195" algn="l" defTabSz="1632585" rtl="0" eaLnBrk="1" latinLnBrk="0" hangingPunct="1">
        <a:defRPr sz="3200" kern="1200">
          <a:solidFill>
            <a:schemeClr val="tx1"/>
          </a:solidFill>
          <a:latin typeface="+mn-lt"/>
          <a:ea typeface="+mn-ea"/>
          <a:cs typeface="+mn-cs"/>
        </a:defRPr>
      </a:lvl4pPr>
      <a:lvl5pPr marL="3265805" algn="l" defTabSz="1632585" rtl="0" eaLnBrk="1" latinLnBrk="0" hangingPunct="1">
        <a:defRPr sz="3200" kern="1200">
          <a:solidFill>
            <a:schemeClr val="tx1"/>
          </a:solidFill>
          <a:latin typeface="+mn-lt"/>
          <a:ea typeface="+mn-ea"/>
          <a:cs typeface="+mn-cs"/>
        </a:defRPr>
      </a:lvl5pPr>
      <a:lvl6pPr marL="4081780" algn="l" defTabSz="1632585" rtl="0" eaLnBrk="1" latinLnBrk="0" hangingPunct="1">
        <a:defRPr sz="3200" kern="1200">
          <a:solidFill>
            <a:schemeClr val="tx1"/>
          </a:solidFill>
          <a:latin typeface="+mn-lt"/>
          <a:ea typeface="+mn-ea"/>
          <a:cs typeface="+mn-cs"/>
        </a:defRPr>
      </a:lvl6pPr>
      <a:lvl7pPr marL="4898390" algn="l" defTabSz="1632585" rtl="0" eaLnBrk="1" latinLnBrk="0" hangingPunct="1">
        <a:defRPr sz="3200" kern="1200">
          <a:solidFill>
            <a:schemeClr val="tx1"/>
          </a:solidFill>
          <a:latin typeface="+mn-lt"/>
          <a:ea typeface="+mn-ea"/>
          <a:cs typeface="+mn-cs"/>
        </a:defRPr>
      </a:lvl7pPr>
      <a:lvl8pPr marL="5714365" algn="l" defTabSz="1632585" rtl="0" eaLnBrk="1" latinLnBrk="0" hangingPunct="1">
        <a:defRPr sz="3200" kern="1200">
          <a:solidFill>
            <a:schemeClr val="tx1"/>
          </a:solidFill>
          <a:latin typeface="+mn-lt"/>
          <a:ea typeface="+mn-ea"/>
          <a:cs typeface="+mn-cs"/>
        </a:defRPr>
      </a:lvl8pPr>
      <a:lvl9pPr marL="6530975" algn="l" defTabSz="163258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4428298" y="4501065"/>
            <a:ext cx="9992177" cy="785311"/>
          </a:xfrm>
        </p:spPr>
        <p:txBody>
          <a:bodyPr>
            <a:normAutofit fontScale="90000" lnSpcReduction="20000"/>
          </a:bodyPr>
          <a:lstStyle/>
          <a:p>
            <a:r>
              <a:rPr lang="en-US" dirty="0" smtClean="0">
                <a:latin typeface="Arial" panose="020B0604020202020204" pitchFamily="34" charset="0"/>
              </a:rPr>
              <a:t>TÍTULO DEL </a:t>
            </a:r>
            <a:r>
              <a:rPr lang="en-US" dirty="0" smtClean="0">
                <a:latin typeface="Arial" panose="020B0604020202020204" pitchFamily="34" charset="0"/>
              </a:rPr>
              <a:t>TRABAJO</a:t>
            </a:r>
            <a:endParaRPr lang="en-US" dirty="0" smtClean="0">
              <a:latin typeface="Arial" panose="020B0604020202020204" pitchFamily="34" charset="0"/>
            </a:endParaRPr>
          </a:p>
        </p:txBody>
      </p:sp>
      <p:sp>
        <p:nvSpPr>
          <p:cNvPr id="6" name="テキスト プレースホルダー 5"/>
          <p:cNvSpPr>
            <a:spLocks noGrp="1"/>
          </p:cNvSpPr>
          <p:nvPr>
            <p:ph type="body" sz="quarter" idx="10"/>
          </p:nvPr>
        </p:nvSpPr>
        <p:spPr>
          <a:xfrm>
            <a:off x="4356860" y="5500690"/>
            <a:ext cx="9577064" cy="432048"/>
          </a:xfrm>
        </p:spPr>
        <p:txBody>
          <a:bodyPr>
            <a:noAutofit/>
          </a:bodyPr>
          <a:lstStyle/>
          <a:p>
            <a:r>
              <a:rPr lang="en-US" sz="2800" b="1" dirty="0">
                <a:latin typeface="Arial" panose="020B0604020202020204" pitchFamily="34" charset="0"/>
              </a:rPr>
              <a:t>NOMBRE Y </a:t>
            </a:r>
            <a:r>
              <a:rPr lang="en-US" sz="2800" b="1" dirty="0" smtClean="0">
                <a:latin typeface="Arial" panose="020B0604020202020204" pitchFamily="34" charset="0"/>
              </a:rPr>
              <a:t>APELLIDOS DE LOS AUTORES</a:t>
            </a:r>
            <a:endParaRPr lang="en-US" sz="2800" b="1" dirty="0">
              <a:latin typeface="Arial" panose="020B0604020202020204" pitchFamily="34" charset="0"/>
            </a:endParaRPr>
          </a:p>
        </p:txBody>
      </p:sp>
      <p:pic>
        <p:nvPicPr>
          <p:cNvPr id="3" name="Imagen 2" descr="Slogan_Blanco"/>
          <p:cNvPicPr>
            <a:picLocks noChangeAspect="1"/>
          </p:cNvPicPr>
          <p:nvPr/>
        </p:nvPicPr>
        <p:blipFill>
          <a:blip r:embed="rId2"/>
          <a:stretch>
            <a:fillRect/>
          </a:stretch>
        </p:blipFill>
        <p:spPr>
          <a:xfrm>
            <a:off x="5698490" y="7291705"/>
            <a:ext cx="11516995" cy="2240915"/>
          </a:xfrm>
          <a:prstGeom prst="rect">
            <a:avLst/>
          </a:prstGeom>
        </p:spPr>
      </p:pic>
      <p:pic>
        <p:nvPicPr>
          <p:cNvPr id="4" name="Imagen 3" descr="Identidad_Blanco"/>
          <p:cNvPicPr>
            <a:picLocks noChangeAspect="1"/>
          </p:cNvPicPr>
          <p:nvPr/>
        </p:nvPicPr>
        <p:blipFill>
          <a:blip r:embed="rId3" cstate="print"/>
          <a:stretch>
            <a:fillRect/>
          </a:stretch>
        </p:blipFill>
        <p:spPr>
          <a:xfrm>
            <a:off x="573405" y="790575"/>
            <a:ext cx="4874895" cy="30175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Tm="4001">
        <p:fade/>
      </p:transition>
    </mc:Choice>
    <mc:Fallback>
      <p:transition spd="med" advTm="400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2</a:t>
            </a:fld>
            <a:endParaRPr lang="en-US" dirty="0"/>
          </a:p>
        </p:txBody>
      </p:sp>
      <p:sp>
        <p:nvSpPr>
          <p:cNvPr id="4" name="テキスト プレースホルダー 3"/>
          <p:cNvSpPr>
            <a:spLocks noGrp="1"/>
          </p:cNvSpPr>
          <p:nvPr>
            <p:ph type="body" sz="quarter" idx="15"/>
          </p:nvPr>
        </p:nvSpPr>
        <p:spPr/>
        <p:txBody>
          <a:bodyPr/>
          <a:lstStyle/>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p:txBody>
      </p:sp>
      <p:sp>
        <p:nvSpPr>
          <p:cNvPr id="9" name="タイトル 25"/>
          <p:cNvSpPr>
            <a:spLocks noGrp="1"/>
          </p:cNvSpPr>
          <p:nvPr>
            <p:ph type="title"/>
          </p:nvPr>
        </p:nvSpPr>
        <p:spPr>
          <a:xfrm>
            <a:off x="3454400" y="385445"/>
            <a:ext cx="11343005" cy="974090"/>
          </a:xfrm>
        </p:spPr>
        <p:txBody>
          <a:bodyPr/>
          <a:lstStyle/>
          <a:p>
            <a:r>
              <a:rPr lang="en-US" sz="5400" dirty="0" smtClean="0">
                <a:latin typeface="Arial" panose="020B0604020202020204" pitchFamily="34" charset="0"/>
              </a:rPr>
              <a:t>INTRODUCCIÓN</a:t>
            </a:r>
            <a:endParaRPr lang="en-US" sz="5400" b="1" dirty="0" smtClean="0">
              <a:solidFill>
                <a:schemeClr val="accent1"/>
              </a:solidFill>
              <a:latin typeface="Arial" panose="020B0604020202020204" pitchFamily="34" charset="0"/>
            </a:endParaRPr>
          </a:p>
        </p:txBody>
      </p:sp>
      <p:sp>
        <p:nvSpPr>
          <p:cNvPr id="10" name="テキスト プレースホルダー 28"/>
          <p:cNvSpPr>
            <a:spLocks noGrp="1"/>
          </p:cNvSpPr>
          <p:nvPr/>
        </p:nvSpPr>
        <p:spPr>
          <a:xfrm>
            <a:off x="862286" y="1543100"/>
            <a:ext cx="16489832" cy="576064"/>
          </a:xfrm>
          <a:prstGeom prst="rect">
            <a:avLst/>
          </a:prstGeom>
        </p:spPr>
        <p:txBody>
          <a:bodyPr vert="horz" lIns="163275" tIns="81638" rIns="163275" bIns="81638" rtlCol="0" anchor="t">
            <a:noAutofit/>
          </a:bodyPr>
          <a:lstStyle>
            <a:lvl1pPr marL="0" indent="0" algn="ctr" defTabSz="1632585" rtl="0" eaLnBrk="1" latinLnBrk="0" hangingPunct="1">
              <a:spcBef>
                <a:spcPct val="20000"/>
              </a:spcBef>
              <a:buFont typeface="Arial" panose="020B0604020202020204" pitchFamily="34" charset="0"/>
              <a:buNone/>
              <a:defRPr sz="2800" kern="1200" baseline="0">
                <a:solidFill>
                  <a:schemeClr val="bg1">
                    <a:alpha val="80000"/>
                  </a:schemeClr>
                </a:solidFill>
                <a:latin typeface="Bebas Neue Regular" panose="00000500000000000000" pitchFamily="50" charset="0"/>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latin typeface="Arial" panose="020B0604020202020204" pitchFamily="34" charset="0"/>
              </a:rPr>
              <a:t>Subtítulo de la diapositiva</a:t>
            </a:r>
            <a:endParaRPr lang="en-US" dirty="0">
              <a:latin typeface="Arial" panose="020B0604020202020204" pitchFamily="34" charset="0"/>
            </a:endParaRPr>
          </a:p>
        </p:txBody>
      </p:sp>
      <p:pic>
        <p:nvPicPr>
          <p:cNvPr id="11" name="Imagen 10" descr="Slogan 2"/>
          <p:cNvPicPr>
            <a:picLocks noChangeAspect="1"/>
          </p:cNvPicPr>
          <p:nvPr/>
        </p:nvPicPr>
        <p:blipFill>
          <a:blip r:embed="rId2" cstate="print"/>
          <a:stretch>
            <a:fillRect/>
          </a:stretch>
        </p:blipFill>
        <p:spPr>
          <a:xfrm>
            <a:off x="4886960" y="9636125"/>
            <a:ext cx="7652385" cy="553085"/>
          </a:xfrm>
          <a:prstGeom prst="rect">
            <a:avLst/>
          </a:prstGeom>
        </p:spPr>
      </p:pic>
      <p:pic>
        <p:nvPicPr>
          <p:cNvPr id="12" name="Imagen 11" descr="Identidad_Blanco"/>
          <p:cNvPicPr>
            <a:picLocks noChangeAspect="1"/>
          </p:cNvPicPr>
          <p:nvPr/>
        </p:nvPicPr>
        <p:blipFill>
          <a:blip r:embed="rId3" cstate="print"/>
          <a:stretch>
            <a:fillRect/>
          </a:stretch>
        </p:blipFill>
        <p:spPr>
          <a:xfrm>
            <a:off x="336550" y="214630"/>
            <a:ext cx="2145665" cy="132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671">
        <p14:prism isInverted="1"/>
      </p:transition>
    </mc:Choice>
    <mc:Fallback>
      <p:transition spd="slow" advTm="367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3</a:t>
            </a:fld>
            <a:endParaRPr lang="en-US" dirty="0"/>
          </a:p>
        </p:txBody>
      </p:sp>
      <p:sp>
        <p:nvSpPr>
          <p:cNvPr id="4" name="テキスト プレースホルダー 3"/>
          <p:cNvSpPr>
            <a:spLocks noGrp="1"/>
          </p:cNvSpPr>
          <p:nvPr>
            <p:ph type="body" sz="quarter" idx="15"/>
          </p:nvPr>
        </p:nvSpPr>
        <p:spPr/>
        <p:txBody>
          <a:bodyPr/>
          <a:lstStyle/>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p:txBody>
      </p:sp>
      <p:sp>
        <p:nvSpPr>
          <p:cNvPr id="9" name="タイトル 25"/>
          <p:cNvSpPr>
            <a:spLocks noGrp="1"/>
          </p:cNvSpPr>
          <p:nvPr>
            <p:ph type="title"/>
          </p:nvPr>
        </p:nvSpPr>
        <p:spPr>
          <a:xfrm>
            <a:off x="3454400" y="385445"/>
            <a:ext cx="11343005" cy="974090"/>
          </a:xfrm>
        </p:spPr>
        <p:txBody>
          <a:bodyPr/>
          <a:lstStyle/>
          <a:p>
            <a:r>
              <a:rPr lang="en-US" sz="5400" dirty="0" smtClean="0">
                <a:solidFill>
                  <a:srgbClr val="FFFFFF"/>
                </a:solidFill>
                <a:latin typeface="Arial" panose="020B0604020202020204" pitchFamily="34" charset="0"/>
              </a:rPr>
              <a:t>MATERIALES Y MÈTODOS</a:t>
            </a:r>
            <a:endParaRPr lang="en-US" sz="5400" dirty="0" smtClean="0">
              <a:solidFill>
                <a:srgbClr val="FFFFFF"/>
              </a:solidFill>
              <a:latin typeface="Arial" panose="020B0604020202020204" pitchFamily="34" charset="0"/>
            </a:endParaRPr>
          </a:p>
        </p:txBody>
      </p:sp>
      <p:sp>
        <p:nvSpPr>
          <p:cNvPr id="10" name="テキスト プレースホルダー 28"/>
          <p:cNvSpPr>
            <a:spLocks noGrp="1"/>
          </p:cNvSpPr>
          <p:nvPr/>
        </p:nvSpPr>
        <p:spPr>
          <a:xfrm>
            <a:off x="862286" y="1543100"/>
            <a:ext cx="16489832" cy="576064"/>
          </a:xfrm>
          <a:prstGeom prst="rect">
            <a:avLst/>
          </a:prstGeom>
        </p:spPr>
        <p:txBody>
          <a:bodyPr vert="horz" lIns="163275" tIns="81638" rIns="163275" bIns="81638" rtlCol="0" anchor="t">
            <a:noAutofit/>
          </a:bodyPr>
          <a:lstStyle>
            <a:lvl1pPr marL="0" indent="0" algn="ctr" defTabSz="1632585" rtl="0" eaLnBrk="1" latinLnBrk="0" hangingPunct="1">
              <a:spcBef>
                <a:spcPct val="20000"/>
              </a:spcBef>
              <a:buFont typeface="Arial" panose="020B0604020202020204" pitchFamily="34" charset="0"/>
              <a:buNone/>
              <a:defRPr sz="2800" kern="1200" baseline="0">
                <a:solidFill>
                  <a:schemeClr val="bg1">
                    <a:alpha val="80000"/>
                  </a:schemeClr>
                </a:solidFill>
                <a:latin typeface="Bebas Neue Regular" panose="00000500000000000000" pitchFamily="50" charset="0"/>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latin typeface="Arial" panose="020B0604020202020204" pitchFamily="34" charset="0"/>
              </a:rPr>
              <a:t>Subtítulo de la diapositiva</a:t>
            </a:r>
            <a:endParaRPr lang="en-US" dirty="0">
              <a:latin typeface="Arial" panose="020B0604020202020204" pitchFamily="34" charset="0"/>
            </a:endParaRPr>
          </a:p>
        </p:txBody>
      </p:sp>
      <p:pic>
        <p:nvPicPr>
          <p:cNvPr id="11" name="Imagen 10" descr="Slogan 2"/>
          <p:cNvPicPr>
            <a:picLocks noChangeAspect="1"/>
          </p:cNvPicPr>
          <p:nvPr/>
        </p:nvPicPr>
        <p:blipFill>
          <a:blip r:embed="rId2" cstate="print"/>
          <a:stretch>
            <a:fillRect/>
          </a:stretch>
        </p:blipFill>
        <p:spPr>
          <a:xfrm>
            <a:off x="4886960" y="9636125"/>
            <a:ext cx="7652385" cy="553085"/>
          </a:xfrm>
          <a:prstGeom prst="rect">
            <a:avLst/>
          </a:prstGeom>
        </p:spPr>
      </p:pic>
      <p:pic>
        <p:nvPicPr>
          <p:cNvPr id="12" name="Imagen 11" descr="Identidad_Blanco"/>
          <p:cNvPicPr>
            <a:picLocks noChangeAspect="1"/>
          </p:cNvPicPr>
          <p:nvPr/>
        </p:nvPicPr>
        <p:blipFill>
          <a:blip r:embed="rId3" cstate="print"/>
          <a:stretch>
            <a:fillRect/>
          </a:stretch>
        </p:blipFill>
        <p:spPr>
          <a:xfrm>
            <a:off x="336550" y="214630"/>
            <a:ext cx="2145665" cy="132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671">
        <p14:prism isInverted="1"/>
      </p:transition>
    </mc:Choice>
    <mc:Fallback>
      <p:transition spd="slow" advTm="367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4</a:t>
            </a:fld>
            <a:endParaRPr lang="en-US" dirty="0"/>
          </a:p>
        </p:txBody>
      </p:sp>
      <p:sp>
        <p:nvSpPr>
          <p:cNvPr id="4" name="テキスト プレースホルダー 3"/>
          <p:cNvSpPr>
            <a:spLocks noGrp="1"/>
          </p:cNvSpPr>
          <p:nvPr>
            <p:ph type="body" sz="quarter" idx="15"/>
          </p:nvPr>
        </p:nvSpPr>
        <p:spPr/>
        <p:txBody>
          <a:bodyPr/>
          <a:lstStyle/>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p:txBody>
      </p:sp>
      <p:sp>
        <p:nvSpPr>
          <p:cNvPr id="9" name="タイトル 25"/>
          <p:cNvSpPr>
            <a:spLocks noGrp="1"/>
          </p:cNvSpPr>
          <p:nvPr>
            <p:ph type="title"/>
          </p:nvPr>
        </p:nvSpPr>
        <p:spPr>
          <a:xfrm>
            <a:off x="3454400" y="385445"/>
            <a:ext cx="11343005" cy="974090"/>
          </a:xfrm>
        </p:spPr>
        <p:txBody>
          <a:bodyPr/>
          <a:lstStyle/>
          <a:p>
            <a:r>
              <a:rPr lang="en-US" sz="5400" dirty="0" smtClean="0">
                <a:latin typeface="Arial" panose="020B0604020202020204" pitchFamily="34" charset="0"/>
              </a:rPr>
              <a:t>RESULTADOS Y APORTES</a:t>
            </a:r>
            <a:endParaRPr lang="en-US" sz="5400" b="1" dirty="0" smtClean="0">
              <a:solidFill>
                <a:schemeClr val="accent1"/>
              </a:solidFill>
              <a:latin typeface="Arial" panose="020B0604020202020204" pitchFamily="34" charset="0"/>
            </a:endParaRPr>
          </a:p>
        </p:txBody>
      </p:sp>
      <p:sp>
        <p:nvSpPr>
          <p:cNvPr id="10" name="テキスト プレースホルダー 28"/>
          <p:cNvSpPr>
            <a:spLocks noGrp="1"/>
          </p:cNvSpPr>
          <p:nvPr/>
        </p:nvSpPr>
        <p:spPr>
          <a:xfrm>
            <a:off x="862286" y="1543100"/>
            <a:ext cx="16489832" cy="576064"/>
          </a:xfrm>
          <a:prstGeom prst="rect">
            <a:avLst/>
          </a:prstGeom>
        </p:spPr>
        <p:txBody>
          <a:bodyPr vert="horz" lIns="163275" tIns="81638" rIns="163275" bIns="81638" rtlCol="0" anchor="t">
            <a:noAutofit/>
          </a:bodyPr>
          <a:lstStyle>
            <a:lvl1pPr marL="0" indent="0" algn="ctr" defTabSz="1632585" rtl="0" eaLnBrk="1" latinLnBrk="0" hangingPunct="1">
              <a:spcBef>
                <a:spcPct val="20000"/>
              </a:spcBef>
              <a:buFont typeface="Arial" panose="020B0604020202020204" pitchFamily="34" charset="0"/>
              <a:buNone/>
              <a:defRPr sz="2800" kern="1200" baseline="0">
                <a:solidFill>
                  <a:schemeClr val="bg1">
                    <a:alpha val="80000"/>
                  </a:schemeClr>
                </a:solidFill>
                <a:latin typeface="Bebas Neue Regular" panose="00000500000000000000" pitchFamily="50" charset="0"/>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latin typeface="Arial" panose="020B0604020202020204" pitchFamily="34" charset="0"/>
              </a:rPr>
              <a:t>Subtítulo de la diapositiva</a:t>
            </a:r>
            <a:endParaRPr lang="en-US" dirty="0">
              <a:latin typeface="Arial" panose="020B0604020202020204" pitchFamily="34" charset="0"/>
            </a:endParaRPr>
          </a:p>
        </p:txBody>
      </p:sp>
      <p:pic>
        <p:nvPicPr>
          <p:cNvPr id="11" name="Imagen 10" descr="Slogan 2"/>
          <p:cNvPicPr>
            <a:picLocks noChangeAspect="1"/>
          </p:cNvPicPr>
          <p:nvPr/>
        </p:nvPicPr>
        <p:blipFill>
          <a:blip r:embed="rId2" cstate="print"/>
          <a:stretch>
            <a:fillRect/>
          </a:stretch>
        </p:blipFill>
        <p:spPr>
          <a:xfrm>
            <a:off x="4886960" y="9636125"/>
            <a:ext cx="7652385" cy="553085"/>
          </a:xfrm>
          <a:prstGeom prst="rect">
            <a:avLst/>
          </a:prstGeom>
        </p:spPr>
      </p:pic>
      <p:pic>
        <p:nvPicPr>
          <p:cNvPr id="12" name="Imagen 11" descr="Identidad_Blanco"/>
          <p:cNvPicPr>
            <a:picLocks noChangeAspect="1"/>
          </p:cNvPicPr>
          <p:nvPr/>
        </p:nvPicPr>
        <p:blipFill>
          <a:blip r:embed="rId3" cstate="print"/>
          <a:stretch>
            <a:fillRect/>
          </a:stretch>
        </p:blipFill>
        <p:spPr>
          <a:xfrm>
            <a:off x="336550" y="214630"/>
            <a:ext cx="2145665" cy="132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671">
        <p14:prism isInverted="1"/>
      </p:transition>
    </mc:Choice>
    <mc:Fallback>
      <p:transition spd="slow" advTm="367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5</a:t>
            </a:fld>
            <a:endParaRPr lang="en-US" dirty="0"/>
          </a:p>
        </p:txBody>
      </p:sp>
      <p:sp>
        <p:nvSpPr>
          <p:cNvPr id="4" name="テキスト プレースホルダー 3"/>
          <p:cNvSpPr>
            <a:spLocks noGrp="1"/>
          </p:cNvSpPr>
          <p:nvPr>
            <p:ph type="body" sz="quarter" idx="15"/>
          </p:nvPr>
        </p:nvSpPr>
        <p:spPr/>
        <p:txBody>
          <a:bodyPr/>
          <a:lstStyle/>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p:txBody>
      </p:sp>
      <p:sp>
        <p:nvSpPr>
          <p:cNvPr id="9" name="タイトル 25"/>
          <p:cNvSpPr>
            <a:spLocks noGrp="1"/>
          </p:cNvSpPr>
          <p:nvPr>
            <p:ph type="title"/>
          </p:nvPr>
        </p:nvSpPr>
        <p:spPr>
          <a:xfrm>
            <a:off x="3454400" y="385445"/>
            <a:ext cx="11343005" cy="974090"/>
          </a:xfrm>
        </p:spPr>
        <p:txBody>
          <a:bodyPr/>
          <a:lstStyle/>
          <a:p>
            <a:r>
              <a:rPr lang="en-US" sz="5400" dirty="0" smtClean="0">
                <a:latin typeface="Arial" panose="020B0604020202020204" pitchFamily="34" charset="0"/>
              </a:rPr>
              <a:t>CONCLUSIONES</a:t>
            </a:r>
            <a:endParaRPr lang="en-US" sz="5400" b="1" dirty="0" smtClean="0">
              <a:solidFill>
                <a:schemeClr val="accent1"/>
              </a:solidFill>
              <a:latin typeface="Arial" panose="020B0604020202020204" pitchFamily="34" charset="0"/>
            </a:endParaRPr>
          </a:p>
        </p:txBody>
      </p:sp>
      <p:sp>
        <p:nvSpPr>
          <p:cNvPr id="10" name="テキスト プレースホルダー 28"/>
          <p:cNvSpPr>
            <a:spLocks noGrp="1"/>
          </p:cNvSpPr>
          <p:nvPr/>
        </p:nvSpPr>
        <p:spPr>
          <a:xfrm>
            <a:off x="862286" y="1543100"/>
            <a:ext cx="16489832" cy="576064"/>
          </a:xfrm>
          <a:prstGeom prst="rect">
            <a:avLst/>
          </a:prstGeom>
        </p:spPr>
        <p:txBody>
          <a:bodyPr vert="horz" lIns="163275" tIns="81638" rIns="163275" bIns="81638" rtlCol="0" anchor="t">
            <a:noAutofit/>
          </a:bodyPr>
          <a:lstStyle>
            <a:lvl1pPr marL="0" indent="0" algn="ctr" defTabSz="1632585" rtl="0" eaLnBrk="1" latinLnBrk="0" hangingPunct="1">
              <a:spcBef>
                <a:spcPct val="20000"/>
              </a:spcBef>
              <a:buFont typeface="Arial" panose="020B0604020202020204" pitchFamily="34" charset="0"/>
              <a:buNone/>
              <a:defRPr sz="2800" kern="1200" baseline="0">
                <a:solidFill>
                  <a:schemeClr val="bg1">
                    <a:alpha val="80000"/>
                  </a:schemeClr>
                </a:solidFill>
                <a:latin typeface="Bebas Neue Regular" panose="00000500000000000000" pitchFamily="50" charset="0"/>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latin typeface="Arial" panose="020B0604020202020204" pitchFamily="34" charset="0"/>
              </a:rPr>
              <a:t>Subtítulo de la diapositiva</a:t>
            </a:r>
            <a:endParaRPr lang="en-US" dirty="0">
              <a:latin typeface="Arial" panose="020B0604020202020204" pitchFamily="34" charset="0"/>
            </a:endParaRPr>
          </a:p>
        </p:txBody>
      </p:sp>
      <p:pic>
        <p:nvPicPr>
          <p:cNvPr id="11" name="Imagen 10" descr="Slogan 2"/>
          <p:cNvPicPr>
            <a:picLocks noChangeAspect="1"/>
          </p:cNvPicPr>
          <p:nvPr/>
        </p:nvPicPr>
        <p:blipFill>
          <a:blip r:embed="rId2" cstate="print"/>
          <a:stretch>
            <a:fillRect/>
          </a:stretch>
        </p:blipFill>
        <p:spPr>
          <a:xfrm>
            <a:off x="4886960" y="9636125"/>
            <a:ext cx="7652385" cy="553085"/>
          </a:xfrm>
          <a:prstGeom prst="rect">
            <a:avLst/>
          </a:prstGeom>
        </p:spPr>
      </p:pic>
      <p:pic>
        <p:nvPicPr>
          <p:cNvPr id="12" name="Imagen 11" descr="Identidad_Blanco"/>
          <p:cNvPicPr>
            <a:picLocks noChangeAspect="1"/>
          </p:cNvPicPr>
          <p:nvPr/>
        </p:nvPicPr>
        <p:blipFill>
          <a:blip r:embed="rId3" cstate="print"/>
          <a:stretch>
            <a:fillRect/>
          </a:stretch>
        </p:blipFill>
        <p:spPr>
          <a:xfrm>
            <a:off x="336550" y="214630"/>
            <a:ext cx="2145665" cy="132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671">
        <p14:prism isInverted="1"/>
      </p:transition>
    </mc:Choice>
    <mc:Fallback>
      <p:transition spd="slow" advTm="367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6</a:t>
            </a:fld>
            <a:endParaRPr lang="en-US" dirty="0"/>
          </a:p>
        </p:txBody>
      </p:sp>
      <p:sp>
        <p:nvSpPr>
          <p:cNvPr id="4" name="テキスト プレースホルダー 3"/>
          <p:cNvSpPr>
            <a:spLocks noGrp="1"/>
          </p:cNvSpPr>
          <p:nvPr>
            <p:ph type="body" sz="quarter" idx="15"/>
          </p:nvPr>
        </p:nvSpPr>
        <p:spPr/>
        <p:txBody>
          <a:bodyPr/>
          <a:lstStyle/>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a:p>
            <a:r>
              <a:rPr lang="en-US" dirty="0">
                <a:latin typeface="Arial" panose="020B0604020202020204" pitchFamily="34" charset="0"/>
                <a:sym typeface="+mn-ea"/>
              </a:rPr>
              <a:t>Aquí va un cuadro de texto de información. Aquí va un cuadro de texto de información. Aquí va un cuadro de texto de información. Aquí va un cuadro de texto de información. Aquí va un cuadro de texto de información. Aquí va un cuadro de texto de información.</a:t>
            </a:r>
            <a:endParaRPr lang="en-US" dirty="0">
              <a:latin typeface="Arial" panose="020B0604020202020204" pitchFamily="34" charset="0"/>
            </a:endParaRPr>
          </a:p>
        </p:txBody>
      </p:sp>
      <p:sp>
        <p:nvSpPr>
          <p:cNvPr id="9" name="タイトル 25"/>
          <p:cNvSpPr>
            <a:spLocks noGrp="1"/>
          </p:cNvSpPr>
          <p:nvPr>
            <p:ph type="title"/>
          </p:nvPr>
        </p:nvSpPr>
        <p:spPr>
          <a:xfrm>
            <a:off x="3454400" y="385445"/>
            <a:ext cx="11343005" cy="974090"/>
          </a:xfrm>
        </p:spPr>
        <p:txBody>
          <a:bodyPr/>
          <a:lstStyle/>
          <a:p>
            <a:r>
              <a:rPr lang="en-US" sz="5400" dirty="0" smtClean="0">
                <a:solidFill>
                  <a:srgbClr val="FFFFFF"/>
                </a:solidFill>
                <a:latin typeface="Arial" panose="020B0604020202020204" pitchFamily="34" charset="0"/>
              </a:rPr>
              <a:t>RECOMENDACIONES</a:t>
            </a:r>
            <a:endParaRPr lang="en-US" sz="5400" dirty="0" smtClean="0">
              <a:solidFill>
                <a:srgbClr val="FFFFFF"/>
              </a:solidFill>
              <a:latin typeface="Arial" panose="020B0604020202020204" pitchFamily="34" charset="0"/>
            </a:endParaRPr>
          </a:p>
        </p:txBody>
      </p:sp>
      <p:sp>
        <p:nvSpPr>
          <p:cNvPr id="10" name="テキスト プレースホルダー 28"/>
          <p:cNvSpPr>
            <a:spLocks noGrp="1"/>
          </p:cNvSpPr>
          <p:nvPr/>
        </p:nvSpPr>
        <p:spPr>
          <a:xfrm>
            <a:off x="862286" y="1543100"/>
            <a:ext cx="16489832" cy="576064"/>
          </a:xfrm>
          <a:prstGeom prst="rect">
            <a:avLst/>
          </a:prstGeom>
        </p:spPr>
        <p:txBody>
          <a:bodyPr vert="horz" lIns="163275" tIns="81638" rIns="163275" bIns="81638" rtlCol="0" anchor="t">
            <a:noAutofit/>
          </a:bodyPr>
          <a:lstStyle>
            <a:lvl1pPr marL="0" indent="0" algn="ctr" defTabSz="1632585" rtl="0" eaLnBrk="1" latinLnBrk="0" hangingPunct="1">
              <a:spcBef>
                <a:spcPct val="20000"/>
              </a:spcBef>
              <a:buFont typeface="Arial" panose="020B0604020202020204" pitchFamily="34" charset="0"/>
              <a:buNone/>
              <a:defRPr sz="2800" kern="1200" baseline="0">
                <a:solidFill>
                  <a:schemeClr val="bg1">
                    <a:alpha val="80000"/>
                  </a:schemeClr>
                </a:solidFill>
                <a:latin typeface="Bebas Neue Regular" panose="00000500000000000000" pitchFamily="50" charset="0"/>
                <a:ea typeface="+mn-ea"/>
                <a:cs typeface="+mn-cs"/>
              </a:defRPr>
            </a:lvl1pPr>
            <a:lvl2pPr marL="1326515" indent="-510540"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latin typeface="Arial" panose="020B0604020202020204" pitchFamily="34" charset="0"/>
              </a:rPr>
              <a:t>Subtítulo de la diapositiva</a:t>
            </a:r>
            <a:endParaRPr lang="en-US" dirty="0">
              <a:latin typeface="Arial" panose="020B0604020202020204" pitchFamily="34" charset="0"/>
            </a:endParaRPr>
          </a:p>
        </p:txBody>
      </p:sp>
      <p:pic>
        <p:nvPicPr>
          <p:cNvPr id="11" name="Imagen 10" descr="Slogan 2"/>
          <p:cNvPicPr>
            <a:picLocks noChangeAspect="1"/>
          </p:cNvPicPr>
          <p:nvPr/>
        </p:nvPicPr>
        <p:blipFill>
          <a:blip r:embed="rId2" cstate="print"/>
          <a:stretch>
            <a:fillRect/>
          </a:stretch>
        </p:blipFill>
        <p:spPr>
          <a:xfrm>
            <a:off x="4886960" y="9636125"/>
            <a:ext cx="7652385" cy="553085"/>
          </a:xfrm>
          <a:prstGeom prst="rect">
            <a:avLst/>
          </a:prstGeom>
        </p:spPr>
      </p:pic>
      <p:pic>
        <p:nvPicPr>
          <p:cNvPr id="12" name="Imagen 11" descr="Identidad_Blanco"/>
          <p:cNvPicPr>
            <a:picLocks noChangeAspect="1"/>
          </p:cNvPicPr>
          <p:nvPr/>
        </p:nvPicPr>
        <p:blipFill>
          <a:blip r:embed="rId3" cstate="print"/>
          <a:stretch>
            <a:fillRect/>
          </a:stretch>
        </p:blipFill>
        <p:spPr>
          <a:xfrm>
            <a:off x="336550" y="214630"/>
            <a:ext cx="2145665" cy="132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671">
        <p14:prism isInverted="1"/>
      </p:transition>
    </mc:Choice>
    <mc:Fallback>
      <p:transition spd="slow" advTm="3671">
        <p:fade/>
      </p:transition>
    </mc:Fallback>
  </mc:AlternateContent>
  <p:timing>
    <p:tnLst>
      <p:par>
        <p:cTn id="1" dur="indefinite" restart="never" nodeType="tmRoot"/>
      </p:par>
    </p:tnLst>
  </p:timing>
</p:sld>
</file>

<file path=ppt/theme/theme1.xml><?xml version="1.0" encoding="utf-8"?>
<a:theme xmlns:a="http://schemas.openxmlformats.org/drawingml/2006/main" name="CIDC_Powerpoin1 Jornada 2023 1">
  <a:themeElements>
    <a:clrScheme name="Procyon">
      <a:dk1>
        <a:srgbClr val="FFFFFF"/>
      </a:dk1>
      <a:lt1>
        <a:srgbClr val="FFFFFF"/>
      </a:lt1>
      <a:dk2>
        <a:srgbClr val="3F3F3F"/>
      </a:dk2>
      <a:lt2>
        <a:srgbClr val="FFFFFF"/>
      </a:lt2>
      <a:accent1>
        <a:srgbClr val="3EA3F8"/>
      </a:accent1>
      <a:accent2>
        <a:srgbClr val="127CFC"/>
      </a:accent2>
      <a:accent3>
        <a:srgbClr val="0D54F3"/>
      </a:accent3>
      <a:accent4>
        <a:srgbClr val="8064A2"/>
      </a:accent4>
      <a:accent5>
        <a:srgbClr val="4BACC6"/>
      </a:accent5>
      <a:accent6>
        <a:srgbClr val="F79646"/>
      </a:accent6>
      <a:hlink>
        <a:srgbClr val="3EA3F8"/>
      </a:hlink>
      <a:folHlink>
        <a:srgbClr val="7F7F7F"/>
      </a:folHlink>
    </a:clrScheme>
    <a:fontScheme name="Procyon">
      <a:majorFont>
        <a:latin typeface="Bebas Neue Book"/>
        <a:ea typeface="Capella Bold"/>
        <a:cs typeface=""/>
      </a:majorFont>
      <a:minorFont>
        <a:latin typeface="Roboto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10196"/>
          </a:srgbClr>
        </a:solidFill>
        <a:ln w="98425" cmpd="thinThick">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FFFF">
              <a:alpha val="50196"/>
            </a:srgbClr>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CIDC_Powerpoin1 Jornada 2023 1</Template>
  <TotalTime>15</TotalTime>
  <Words>988</Words>
  <Application>WPS Presentation</Application>
  <PresentationFormat>Personalizado</PresentationFormat>
  <Paragraphs>32</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CIDC_Powerpoin1 Jornada 2023 1</vt:lpstr>
      <vt:lpstr>Diapositiva 1</vt:lpstr>
      <vt:lpstr>INTRODUCCIÓN</vt:lpstr>
      <vt:lpstr>MATERIALES Y MÈTODOS</vt:lpstr>
      <vt:lpstr>RESULTADOS Y APORTES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lissette.fernandez</dc:creator>
  <cp:lastModifiedBy>lissette.fernandez</cp:lastModifiedBy>
  <cp:revision>2</cp:revision>
  <dcterms:created xsi:type="dcterms:W3CDTF">2023-04-11T13:23:32Z</dcterms:created>
  <dcterms:modified xsi:type="dcterms:W3CDTF">2023-04-11T13:39:02Z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3082-10.1.0.5795</vt:lpwstr>
  </property>
</Properties>
</file>